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Gill Sans"/>
        <a:ea typeface="Gill Sans"/>
        <a:cs typeface="Gill Sans"/>
        <a:sym typeface="Gill Sans"/>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Gill Sans"/>
        <a:ea typeface="Gill Sans"/>
        <a:cs typeface="Gill Sans"/>
        <a:sym typeface="Gill Sans"/>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Gill Sans"/>
        <a:ea typeface="Gill Sans"/>
        <a:cs typeface="Gill Sans"/>
        <a:sym typeface="Gill Sans"/>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Gill Sans"/>
        <a:ea typeface="Gill Sans"/>
        <a:cs typeface="Gill Sans"/>
        <a:sym typeface="Gill Sans"/>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Gill Sans"/>
        <a:ea typeface="Gill Sans"/>
        <a:cs typeface="Gill Sans"/>
        <a:sym typeface="Gill Sans"/>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Gill Sans"/>
        <a:ea typeface="Gill Sans"/>
        <a:cs typeface="Gill Sans"/>
        <a:sym typeface="Gill Sans"/>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Gill Sans"/>
        <a:ea typeface="Gill Sans"/>
        <a:cs typeface="Gill Sans"/>
        <a:sym typeface="Gill Sans"/>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Gill Sans"/>
        <a:ea typeface="Gill Sans"/>
        <a:cs typeface="Gill Sans"/>
        <a:sym typeface="Gill Sans"/>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Gill Sans"/>
        <a:ea typeface="Gill Sans"/>
        <a:cs typeface="Gill Sans"/>
        <a:sym typeface="Gill San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606060"/>
        </a:fontRef>
        <a:srgbClr val="606060"/>
      </a:tcTxStyle>
      <a:tcStyle>
        <a:tcBdr>
          <a:left>
            <a:ln w="12700" cap="flat">
              <a:noFill/>
              <a:miter lim="400000"/>
            </a:ln>
          </a:left>
          <a:right>
            <a:ln w="12700" cap="flat">
              <a:noFill/>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noFill/>
              <a:miter lim="400000"/>
            </a:ln>
          </a:insideV>
        </a:tcBdr>
        <a:fill>
          <a:noFill/>
        </a:fill>
      </a:tcStyle>
    </a:wholeTbl>
    <a:band2H>
      <a:tcTxStyle b="def" i="def"/>
      <a:tcStyle>
        <a:tcBdr/>
        <a:fill>
          <a:solidFill>
            <a:srgbClr val="E7E3D2">
              <a:alpha val="50000"/>
            </a:srgbClr>
          </a:solidFill>
        </a:fill>
      </a:tcStyle>
    </a:band2H>
    <a:firstCol>
      <a:tcTxStyle b="off" i="off">
        <a:font>
          <a:latin typeface="Gill Sans"/>
          <a:ea typeface="Gill Sans"/>
          <a:cs typeface="Gill Sans"/>
        </a:font>
        <a:srgbClr val="FFFFFF"/>
      </a:tcTxStyle>
      <a:tcStyle>
        <a:tcBdr>
          <a:left>
            <a:ln w="12700" cap="flat">
              <a:noFill/>
              <a:miter lim="400000"/>
            </a:ln>
          </a:left>
          <a:right>
            <a:ln w="12700" cap="flat">
              <a:solidFill>
                <a:srgbClr val="FDF6DA"/>
              </a:solidFill>
              <a:prstDash val="solid"/>
              <a:miter lim="400000"/>
            </a:ln>
          </a:right>
          <a:top>
            <a:ln w="12700" cap="flat">
              <a:solidFill>
                <a:srgbClr val="FDF6DA"/>
              </a:solidFill>
              <a:prstDash val="solid"/>
              <a:miter lim="400000"/>
            </a:ln>
          </a:top>
          <a:bottom>
            <a:ln w="12700" cap="flat">
              <a:solidFill>
                <a:srgbClr val="FDF6DA"/>
              </a:solidFill>
              <a:prstDash val="solid"/>
              <a:miter lim="400000"/>
            </a:ln>
          </a:bottom>
          <a:insideH>
            <a:ln w="12700" cap="flat">
              <a:solidFill>
                <a:srgbClr val="FDF6DA"/>
              </a:solidFill>
              <a:prstDash val="solid"/>
              <a:miter lim="400000"/>
            </a:ln>
          </a:insideH>
          <a:insideV>
            <a:ln w="12700" cap="flat">
              <a:noFill/>
              <a:miter lim="400000"/>
            </a:ln>
          </a:insideV>
        </a:tcBdr>
        <a:fill>
          <a:solidFill>
            <a:srgbClr val="A5C69B"/>
          </a:solidFill>
        </a:fill>
      </a:tcStyle>
    </a:firstCol>
    <a:lastRow>
      <a:tcTxStyle b="off" i="off">
        <a:font>
          <a:latin typeface="Gill Sans"/>
          <a:ea typeface="Gill Sans"/>
          <a:cs typeface="Gill Sans"/>
        </a:font>
        <a:srgbClr val="606060"/>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
          <a:latin typeface="Gill Sans"/>
          <a:ea typeface="Gill Sans"/>
          <a:cs typeface="Gill Sans"/>
        </a:font>
        <a:srgbClr val="FFFFFF"/>
      </a:tcTxStyle>
      <a:tcStyle>
        <a:tcBdr>
          <a:left>
            <a:ln w="12700" cap="flat">
              <a:noFill/>
              <a:miter lim="400000"/>
            </a:ln>
          </a:left>
          <a:right>
            <a:ln w="12700" cap="flat">
              <a:noFill/>
              <a:miter lim="400000"/>
            </a:ln>
          </a:right>
          <a:top>
            <a:ln w="12700" cap="flat">
              <a:noFill/>
              <a:miter lim="400000"/>
            </a:ln>
          </a:top>
          <a:bottom>
            <a:ln w="12700" cap="flat">
              <a:solidFill>
                <a:srgbClr val="FDF6DA"/>
              </a:solidFill>
              <a:prstDash val="solid"/>
              <a:miter lim="400000"/>
            </a:ln>
          </a:bottom>
          <a:insideH>
            <a:ln w="12700" cap="flat">
              <a:solidFill>
                <a:srgbClr val="FDF6DA"/>
              </a:solidFill>
              <a:prstDash val="solid"/>
              <a:miter lim="400000"/>
            </a:ln>
          </a:insideH>
          <a:insideV>
            <a:ln w="12700" cap="flat">
              <a:noFill/>
              <a:miter lim="400000"/>
            </a:ln>
          </a:insideV>
        </a:tcBdr>
        <a:fill>
          <a:solidFill>
            <a:srgbClr val="7C9D69"/>
          </a:solidFill>
        </a:fill>
      </a:tcStyle>
    </a:firstRow>
  </a:tblStyle>
  <a:tblStyle styleId="{C7B018BB-80A7-4F77-B60F-C8B233D01FF8}" styleName="">
    <a:tblBg/>
    <a:wholeTbl>
      <a:tcTxStyle b="off" i="off">
        <a:font>
          <a:latin typeface="Gill Sans"/>
          <a:ea typeface="Gill Sans"/>
          <a:cs typeface="Gill Sans"/>
        </a:font>
        <a:srgbClr val="606060"/>
      </a:tcTxStyle>
      <a:tcStyle>
        <a:tcBdr>
          <a:left>
            <a:ln w="12700" cap="flat">
              <a:solidFill>
                <a:srgbClr val="BDBBB3"/>
              </a:solidFill>
              <a:prstDash val="solid"/>
              <a:miter lim="400000"/>
            </a:ln>
          </a:left>
          <a:right>
            <a:ln w="12700" cap="flat">
              <a:solidFill>
                <a:srgbClr val="BDBBB3"/>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BDBBB3"/>
              </a:solidFill>
              <a:prstDash val="solid"/>
              <a:miter lim="400000"/>
            </a:ln>
          </a:insideV>
        </a:tcBdr>
        <a:fill>
          <a:solidFill>
            <a:srgbClr val="E7E3D2"/>
          </a:solidFill>
        </a:fill>
      </a:tcStyle>
    </a:wholeTbl>
    <a:band2H>
      <a:tcTxStyle b="def" i="def"/>
      <a:tcStyle>
        <a:tcBdr/>
        <a:fill>
          <a:solidFill>
            <a:srgbClr val="F6F2E5"/>
          </a:solidFill>
        </a:fill>
      </a:tcStyle>
    </a:band2H>
    <a:firstCol>
      <a:tcTxStyle b="off" i="off">
        <a:font>
          <a:latin typeface="Gill Sans"/>
          <a:ea typeface="Gill Sans"/>
          <a:cs typeface="Gill Sans"/>
        </a:font>
        <a:srgbClr val="606060"/>
      </a:tcTxStyle>
      <a:tcStyle>
        <a:tcBdr>
          <a:left>
            <a:ln w="12700" cap="flat">
              <a:solidFill>
                <a:srgbClr val="A5A59F"/>
              </a:solidFill>
              <a:prstDash val="solid"/>
              <a:miter lim="400000"/>
            </a:ln>
          </a:left>
          <a:right>
            <a:ln w="12700" cap="flat">
              <a:solidFill>
                <a:srgbClr val="A5A59F"/>
              </a:solidFill>
              <a:prstDash val="solid"/>
              <a:miter lim="400000"/>
            </a:ln>
          </a:right>
          <a:top>
            <a:ln w="12700" cap="flat">
              <a:solidFill>
                <a:srgbClr val="A5A59F"/>
              </a:solidFill>
              <a:prstDash val="solid"/>
              <a:miter lim="400000"/>
            </a:ln>
          </a:top>
          <a:bottom>
            <a:ln w="12700" cap="flat">
              <a:solidFill>
                <a:srgbClr val="A5A59F"/>
              </a:solidFill>
              <a:prstDash val="solid"/>
              <a:miter lim="400000"/>
            </a:ln>
          </a:bottom>
          <a:insideH>
            <a:ln w="12700" cap="flat">
              <a:solidFill>
                <a:srgbClr val="A5A59F"/>
              </a:solidFill>
              <a:prstDash val="solid"/>
              <a:miter lim="400000"/>
            </a:ln>
          </a:insideH>
          <a:insideV>
            <a:ln w="12700" cap="flat">
              <a:solidFill>
                <a:srgbClr val="A5A59F"/>
              </a:solidFill>
              <a:prstDash val="solid"/>
              <a:miter lim="400000"/>
            </a:ln>
          </a:insideV>
        </a:tcBdr>
        <a:fill>
          <a:solidFill>
            <a:srgbClr val="D3CDB7"/>
          </a:solidFill>
        </a:fill>
      </a:tcStyle>
    </a:firstCol>
    <a:lastRow>
      <a:tcTxStyle b="off" i="off">
        <a:font>
          <a:latin typeface="Gill Sans"/>
          <a:ea typeface="Gill Sans"/>
          <a:cs typeface="Gill Sans"/>
        </a:font>
        <a:srgbClr val="606060"/>
      </a:tcTxStyle>
      <a:tcStyle>
        <a:tcBdr>
          <a:left>
            <a:ln w="12700" cap="flat">
              <a:solidFill>
                <a:srgbClr val="A5A59F"/>
              </a:solidFill>
              <a:prstDash val="solid"/>
              <a:miter lim="400000"/>
            </a:ln>
          </a:left>
          <a:right>
            <a:ln w="12700" cap="flat">
              <a:solidFill>
                <a:srgbClr val="A5A59F"/>
              </a:solidFill>
              <a:prstDash val="solid"/>
              <a:miter lim="400000"/>
            </a:ln>
          </a:right>
          <a:top>
            <a:ln w="12700" cap="flat">
              <a:solidFill>
                <a:srgbClr val="A5A59F"/>
              </a:solidFill>
              <a:prstDash val="solid"/>
              <a:miter lim="400000"/>
            </a:ln>
          </a:top>
          <a:bottom>
            <a:ln w="12700" cap="flat">
              <a:solidFill>
                <a:srgbClr val="A5A59F"/>
              </a:solidFill>
              <a:prstDash val="solid"/>
              <a:miter lim="400000"/>
            </a:ln>
          </a:bottom>
          <a:insideH>
            <a:ln w="12700" cap="flat">
              <a:solidFill>
                <a:srgbClr val="A5A59F"/>
              </a:solidFill>
              <a:prstDash val="solid"/>
              <a:miter lim="400000"/>
            </a:ln>
          </a:insideH>
          <a:insideV>
            <a:ln w="12700" cap="flat">
              <a:solidFill>
                <a:srgbClr val="A5A59F"/>
              </a:solidFill>
              <a:prstDash val="solid"/>
              <a:miter lim="400000"/>
            </a:ln>
          </a:insideV>
        </a:tcBdr>
        <a:fill>
          <a:noFill/>
        </a:fill>
      </a:tcStyle>
    </a:lastRow>
    <a:firstRow>
      <a:tcTxStyle b="off" i="off">
        <a:font>
          <a:latin typeface="Gill Sans"/>
          <a:ea typeface="Gill Sans"/>
          <a:cs typeface="Gill Sans"/>
        </a:font>
        <a:srgbClr val="FFFFFF"/>
      </a:tcTxStyle>
      <a:tcStyle>
        <a:tcBdr>
          <a:left>
            <a:ln w="12700" cap="flat">
              <a:solidFill>
                <a:srgbClr val="8E755A"/>
              </a:solidFill>
              <a:prstDash val="solid"/>
              <a:miter lim="400000"/>
            </a:ln>
          </a:left>
          <a:right>
            <a:ln w="12700" cap="flat">
              <a:solidFill>
                <a:srgbClr val="8E755A"/>
              </a:solidFill>
              <a:prstDash val="solid"/>
              <a:miter lim="400000"/>
            </a:ln>
          </a:right>
          <a:top>
            <a:ln w="12700" cap="flat">
              <a:solidFill>
                <a:srgbClr val="A5A59F"/>
              </a:solidFill>
              <a:prstDash val="solid"/>
              <a:miter lim="400000"/>
            </a:ln>
          </a:top>
          <a:bottom>
            <a:ln w="12700" cap="flat">
              <a:solidFill>
                <a:srgbClr val="A5A59F"/>
              </a:solidFill>
              <a:prstDash val="solid"/>
              <a:miter lim="400000"/>
            </a:ln>
          </a:bottom>
          <a:insideH>
            <a:ln w="12700" cap="flat">
              <a:solidFill>
                <a:srgbClr val="8E755A"/>
              </a:solidFill>
              <a:prstDash val="solid"/>
              <a:miter lim="400000"/>
            </a:ln>
          </a:insideH>
          <a:insideV>
            <a:ln w="12700" cap="flat">
              <a:solidFill>
                <a:srgbClr val="8E755A"/>
              </a:solidFill>
              <a:prstDash val="solid"/>
              <a:miter lim="400000"/>
            </a:ln>
          </a:insideV>
        </a:tcBdr>
        <a:fill>
          <a:noFill/>
        </a:fill>
      </a:tcStyle>
    </a:firstRow>
  </a:tblStyle>
  <a:tblStyle styleId="{EEE7283C-3CF3-47DC-8721-378D4A62B228}" styleName="">
    <a:tblBg/>
    <a:wholeTbl>
      <a:tcTxStyle b="off" i="off">
        <a:fontRef idx="minor">
          <a:srgbClr val="606060"/>
        </a:fontRef>
        <a:srgbClr val="606060"/>
      </a:tcTxStyle>
      <a:tcStyle>
        <a:tcBdr>
          <a:left>
            <a:ln w="12700" cap="flat">
              <a:noFill/>
              <a:miter lim="400000"/>
            </a:ln>
          </a:left>
          <a:right>
            <a:ln w="12700" cap="flat">
              <a:noFill/>
              <a:miter lim="400000"/>
            </a:ln>
          </a:right>
          <a:top>
            <a:ln w="12700" cap="flat">
              <a:solidFill>
                <a:srgbClr val="BDBBB3"/>
              </a:solidFill>
              <a:prstDash val="solid"/>
              <a:miter lim="400000"/>
            </a:ln>
          </a:top>
          <a:bottom>
            <a:ln w="12700" cap="flat">
              <a:solidFill>
                <a:srgbClr val="BDBBB3"/>
              </a:solidFill>
              <a:prstDash val="solid"/>
              <a:miter lim="400000"/>
            </a:ln>
          </a:bottom>
          <a:insideH>
            <a:ln w="12700" cap="flat">
              <a:solidFill>
                <a:srgbClr val="BDBBB3"/>
              </a:solidFill>
              <a:prstDash val="solid"/>
              <a:miter lim="400000"/>
            </a:ln>
          </a:insideH>
          <a:insideV>
            <a:ln w="12700" cap="flat">
              <a:noFill/>
              <a:miter lim="400000"/>
            </a:ln>
          </a:insideV>
        </a:tcBdr>
        <a:fill>
          <a:solidFill>
            <a:srgbClr val="E6E3DA"/>
          </a:solidFill>
        </a:fill>
      </a:tcStyle>
    </a:wholeTbl>
    <a:band2H>
      <a:tcTxStyle b="def" i="def"/>
      <a:tcStyle>
        <a:tcBdr/>
        <a:fill>
          <a:solidFill>
            <a:srgbClr val="F9F5E8"/>
          </a:solidFill>
        </a:fill>
      </a:tcStyle>
    </a:band2H>
    <a:firstCol>
      <a:tcTxStyle b="off" i="off">
        <a:font>
          <a:latin typeface="Gill Sans"/>
          <a:ea typeface="Gill Sans"/>
          <a:cs typeface="Gill Sans"/>
        </a:font>
        <a:srgbClr val="606060"/>
      </a:tcTxStyle>
      <a:tcStyle>
        <a:tcBdr>
          <a:left>
            <a:ln w="12700" cap="flat">
              <a:solidFill>
                <a:srgbClr val="A5A59F"/>
              </a:solidFill>
              <a:prstDash val="solid"/>
              <a:miter lim="400000"/>
            </a:ln>
          </a:left>
          <a:right>
            <a:ln w="12700" cap="flat">
              <a:solidFill>
                <a:srgbClr val="A5A59F"/>
              </a:solidFill>
              <a:prstDash val="solid"/>
              <a:miter lim="400000"/>
            </a:ln>
          </a:right>
          <a:top>
            <a:ln w="12700" cap="flat">
              <a:solidFill>
                <a:srgbClr val="A5A59F"/>
              </a:solidFill>
              <a:prstDash val="solid"/>
              <a:miter lim="400000"/>
            </a:ln>
          </a:top>
          <a:bottom>
            <a:ln w="12700" cap="flat">
              <a:solidFill>
                <a:srgbClr val="A5A59F"/>
              </a:solidFill>
              <a:prstDash val="solid"/>
              <a:miter lim="400000"/>
            </a:ln>
          </a:bottom>
          <a:insideH>
            <a:ln w="12700" cap="flat">
              <a:solidFill>
                <a:srgbClr val="A5A59F"/>
              </a:solidFill>
              <a:prstDash val="solid"/>
              <a:miter lim="400000"/>
            </a:ln>
          </a:insideH>
          <a:insideV>
            <a:ln w="12700" cap="flat">
              <a:noFill/>
              <a:miter lim="400000"/>
            </a:ln>
          </a:insideV>
        </a:tcBdr>
        <a:fill>
          <a:solidFill>
            <a:srgbClr val="D6D5D0"/>
          </a:solidFill>
        </a:fill>
      </a:tcStyle>
    </a:firstCol>
    <a:lastRow>
      <a:tcTxStyle b="off" i="off">
        <a:font>
          <a:latin typeface="Gill Sans"/>
          <a:ea typeface="Gill Sans"/>
          <a:cs typeface="Gill Sans"/>
        </a:font>
        <a:srgbClr val="FFFFFF"/>
      </a:tcTxStyle>
      <a:tcStyle>
        <a:tcBdr>
          <a:left>
            <a:ln w="12700" cap="flat">
              <a:noFill/>
              <a:miter lim="400000"/>
            </a:ln>
          </a:left>
          <a:right>
            <a:ln w="12700" cap="flat">
              <a:noFill/>
              <a:miter lim="400000"/>
            </a:ln>
          </a:right>
          <a:top>
            <a:ln w="12700" cap="flat">
              <a:solidFill>
                <a:srgbClr val="BDBBB3"/>
              </a:solidFill>
              <a:prstDash val="solid"/>
              <a:miter lim="400000"/>
            </a:ln>
          </a:top>
          <a:bottom>
            <a:ln w="12700" cap="flat">
              <a:solidFill>
                <a:srgbClr val="A5A59F"/>
              </a:solidFill>
              <a:prstDash val="solid"/>
              <a:miter lim="400000"/>
            </a:ln>
          </a:bottom>
          <a:insideH>
            <a:ln w="12700" cap="flat">
              <a:solidFill>
                <a:srgbClr val="4D6166"/>
              </a:solidFill>
              <a:prstDash val="solid"/>
              <a:miter lim="400000"/>
            </a:ln>
          </a:insideH>
          <a:insideV>
            <a:ln w="12700" cap="flat">
              <a:noFill/>
              <a:miter lim="400000"/>
            </a:ln>
          </a:insideV>
        </a:tcBdr>
        <a:fill>
          <a:noFill/>
        </a:fill>
      </a:tcStyle>
    </a:lastRow>
    <a:firstRow>
      <a:tcTxStyle b="off" i="off">
        <a:font>
          <a:latin typeface="Gill Sans"/>
          <a:ea typeface="Gill Sans"/>
          <a:cs typeface="Gill Sans"/>
        </a:font>
        <a:srgbClr val="FFFFFF"/>
      </a:tcTxStyle>
      <a:tcStyle>
        <a:tcBdr>
          <a:left>
            <a:ln w="12700" cap="flat">
              <a:noFill/>
              <a:miter lim="400000"/>
            </a:ln>
          </a:left>
          <a:right>
            <a:ln w="12700" cap="flat">
              <a:noFill/>
              <a:miter lim="400000"/>
            </a:ln>
          </a:right>
          <a:top>
            <a:ln w="12700" cap="flat">
              <a:solidFill>
                <a:srgbClr val="A5A59F"/>
              </a:solidFill>
              <a:prstDash val="solid"/>
              <a:miter lim="400000"/>
            </a:ln>
          </a:top>
          <a:bottom>
            <a:ln w="12700" cap="flat">
              <a:solidFill>
                <a:srgbClr val="BDBBB3"/>
              </a:solidFill>
              <a:prstDash val="solid"/>
              <a:miter lim="400000"/>
            </a:ln>
          </a:bottom>
          <a:insideH>
            <a:ln w="12700" cap="flat">
              <a:solidFill>
                <a:srgbClr val="657477"/>
              </a:solidFill>
              <a:prstDash val="solid"/>
              <a:miter lim="400000"/>
            </a:ln>
          </a:insideH>
          <a:insideV>
            <a:ln w="12700" cap="flat">
              <a:noFill/>
              <a:miter lim="400000"/>
            </a:ln>
          </a:insideV>
        </a:tcBdr>
        <a:fill>
          <a:noFill/>
        </a:fill>
      </a:tcStyle>
    </a:firstRow>
  </a:tblStyle>
  <a:tblStyle styleId="{CF821DB8-F4EB-4A41-A1BA-3FCAFE7338EE}" styleName="">
    <a:tblBg/>
    <a:wholeTbl>
      <a:tcTxStyle b="off" i="off">
        <a:font>
          <a:latin typeface="Gill Sans"/>
          <a:ea typeface="Gill Sans"/>
          <a:cs typeface="Gill Sans"/>
        </a:font>
        <a:srgbClr val="606060"/>
      </a:tcTxStyle>
      <a:tcStyle>
        <a:tcBdr>
          <a:left>
            <a:ln w="12700" cap="flat">
              <a:noFill/>
              <a:miter lim="400000"/>
            </a:ln>
          </a:left>
          <a:right>
            <a:ln w="12700" cap="flat">
              <a:noFill/>
              <a:miter lim="400000"/>
            </a:ln>
          </a:right>
          <a:top>
            <a:ln w="12700" cap="flat">
              <a:solidFill>
                <a:srgbClr val="AAA6A6"/>
              </a:solidFill>
              <a:custDash>
                <a:ds d="200000" sp="200000"/>
              </a:custDash>
              <a:miter lim="400000"/>
            </a:ln>
          </a:top>
          <a:bottom>
            <a:ln w="12700" cap="flat">
              <a:solidFill>
                <a:srgbClr val="AAA6A6"/>
              </a:solidFill>
              <a:custDash>
                <a:ds d="200000" sp="200000"/>
              </a:custDash>
              <a:miter lim="400000"/>
            </a:ln>
          </a:bottom>
          <a:insideH>
            <a:ln w="12700" cap="flat">
              <a:solidFill>
                <a:srgbClr val="AAA6A6"/>
              </a:solidFill>
              <a:custDash>
                <a:ds d="200000" sp="200000"/>
              </a:custDash>
              <a:miter lim="400000"/>
            </a:ln>
          </a:insideH>
          <a:insideV>
            <a:ln w="12700" cap="flat">
              <a:noFill/>
              <a:miter lim="400000"/>
            </a:ln>
          </a:insideV>
        </a:tcBdr>
        <a:fill>
          <a:solidFill>
            <a:srgbClr val="EFECE2"/>
          </a:solidFill>
        </a:fill>
      </a:tcStyle>
    </a:wholeTbl>
    <a:band2H>
      <a:tcTxStyle b="def" i="def"/>
      <a:tcStyle>
        <a:tcBdr/>
        <a:fill>
          <a:solidFill>
            <a:srgbClr val="FFFBF1"/>
          </a:solidFill>
        </a:fill>
      </a:tcStyle>
    </a:band2H>
    <a:firstCol>
      <a:tcTxStyle b="off" i="off">
        <a:font>
          <a:latin typeface="Gill Sans"/>
          <a:ea typeface="Gill Sans"/>
          <a:cs typeface="Gill Sans"/>
        </a:font>
        <a:srgbClr val="606060"/>
      </a:tcTxStyle>
      <a:tcStyle>
        <a:tcBdr>
          <a:left>
            <a:ln w="12700" cap="flat">
              <a:solidFill>
                <a:srgbClr val="000000"/>
              </a:solidFill>
              <a:prstDash val="solid"/>
              <a:miter lim="400000"/>
            </a:ln>
          </a:left>
          <a:right>
            <a:ln w="12700" cap="flat">
              <a:solidFill>
                <a:srgbClr val="A29A85"/>
              </a:solidFill>
              <a:prstDash val="solid"/>
              <a:miter lim="400000"/>
            </a:ln>
          </a:right>
          <a:top>
            <a:ln w="12700" cap="flat">
              <a:solidFill>
                <a:srgbClr val="AAA6A6"/>
              </a:solidFill>
              <a:custDash>
                <a:ds d="200000" sp="200000"/>
              </a:custDash>
              <a:miter lim="400000"/>
            </a:ln>
          </a:top>
          <a:bottom>
            <a:ln w="12700" cap="flat">
              <a:solidFill>
                <a:srgbClr val="AAA6A6"/>
              </a:solidFill>
              <a:custDash>
                <a:ds d="200000" sp="200000"/>
              </a:custDash>
              <a:miter lim="400000"/>
            </a:ln>
          </a:bottom>
          <a:insideH>
            <a:ln w="12700" cap="flat">
              <a:solidFill>
                <a:srgbClr val="AAA6A6"/>
              </a:solidFill>
              <a:custDash>
                <a:ds d="200000" sp="200000"/>
              </a:custDash>
              <a:miter lim="400000"/>
            </a:ln>
          </a:insideH>
          <a:insideV>
            <a:ln w="12700" cap="flat">
              <a:noFill/>
              <a:miter lim="400000"/>
            </a:ln>
          </a:insideV>
        </a:tcBdr>
        <a:fill>
          <a:solidFill>
            <a:srgbClr val="E8E4D8"/>
          </a:solidFill>
        </a:fill>
      </a:tcStyle>
    </a:firstCol>
    <a:lastRow>
      <a:tcTxStyle b="off" i="off">
        <a:font>
          <a:latin typeface="Gill Sans"/>
          <a:ea typeface="Gill Sans"/>
          <a:cs typeface="Gill Sans"/>
        </a:font>
        <a:srgbClr val="FFFFFF"/>
      </a:tcTxStyle>
      <a:tcStyle>
        <a:tcBdr>
          <a:left>
            <a:ln w="12700" cap="flat">
              <a:noFill/>
              <a:miter lim="400000"/>
            </a:ln>
          </a:left>
          <a:right>
            <a:ln w="12700" cap="flat">
              <a:noFill/>
              <a:miter lim="400000"/>
            </a:ln>
          </a:right>
          <a:top>
            <a:ln w="12700" cap="flat">
              <a:solidFill>
                <a:srgbClr val="A29A85"/>
              </a:solidFill>
              <a:prstDash val="solid"/>
              <a:miter lim="400000"/>
            </a:ln>
          </a:top>
          <a:bottom>
            <a:ln w="12700" cap="flat">
              <a:solidFill>
                <a:srgbClr val="000000"/>
              </a:solidFill>
              <a:prstDash val="solid"/>
              <a:miter lim="400000"/>
            </a:ln>
          </a:bottom>
          <a:insideH>
            <a:ln w="12700" cap="flat">
              <a:solidFill>
                <a:srgbClr val="A29A85"/>
              </a:solidFill>
              <a:prstDash val="solid"/>
              <a:miter lim="400000"/>
            </a:ln>
          </a:insideH>
          <a:insideV>
            <a:ln w="12700" cap="flat">
              <a:noFill/>
              <a:miter lim="400000"/>
            </a:ln>
          </a:insideV>
        </a:tcBdr>
        <a:fill>
          <a:noFill/>
        </a:fill>
      </a:tcStyle>
    </a:lastRow>
    <a:firstRow>
      <a:tcTxStyle b="off" i="off">
        <a:font>
          <a:latin typeface="Gill Sans"/>
          <a:ea typeface="Gill Sans"/>
          <a:cs typeface="Gill Sans"/>
        </a:font>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A29A85"/>
              </a:solidFill>
              <a:prstDash val="solid"/>
              <a:miter lim="400000"/>
            </a:ln>
          </a:bottom>
          <a:insideH>
            <a:ln w="12700" cap="flat">
              <a:solidFill>
                <a:srgbClr val="A29A85"/>
              </a:solidFill>
              <a:prstDash val="solid"/>
              <a:miter lim="400000"/>
            </a:ln>
          </a:insideH>
          <a:insideV>
            <a:ln w="12700" cap="flat">
              <a:noFill/>
              <a:miter lim="400000"/>
            </a:ln>
          </a:insideV>
        </a:tcBdr>
        <a:fill>
          <a:noFill/>
        </a:fill>
      </a:tcStyle>
    </a:firstRow>
  </a:tblStyle>
  <a:tblStyle styleId="{33BA23B1-9221-436E-865A-0063620EA4FD}" styleName="">
    <a:tblBg/>
    <a:wholeTbl>
      <a:tcTxStyle b="off" i="off">
        <a:font>
          <a:latin typeface="Gill Sans"/>
          <a:ea typeface="Gill Sans"/>
          <a:cs typeface="Gill Sans"/>
        </a:font>
        <a:srgbClr val="606060"/>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D6D2C0">
              <a:alpha val="50000"/>
            </a:srgbClr>
          </a:solidFill>
        </a:fill>
      </a:tcStyle>
    </a:wholeTbl>
    <a:band2H>
      <a:tcTxStyle b="def" i="def"/>
      <a:tcStyle>
        <a:tcBdr/>
        <a:fill>
          <a:solidFill>
            <a:srgbClr val="E9E7DC"/>
          </a:solidFill>
        </a:fill>
      </a:tcStyle>
    </a:band2H>
    <a:firstCol>
      <a:tcTxStyle b="off" i="off">
        <a:font>
          <a:latin typeface="Gill Sans"/>
          <a:ea typeface="Gill Sans"/>
          <a:cs typeface="Gill Sans"/>
        </a:font>
        <a:srgbClr val="60606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C5BEAA"/>
          </a:solidFill>
        </a:fill>
      </a:tcStyle>
    </a:firstCol>
    <a:lastRow>
      <a:tcTxStyle b="off" i="off">
        <a:font>
          <a:latin typeface="Gill Sans"/>
          <a:ea typeface="Gill Sans"/>
          <a:cs typeface="Gill Sans"/>
        </a:font>
        <a:srgbClr val="606060"/>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D6D2C0">
              <a:alpha val="25000"/>
            </a:srgbClr>
          </a:solidFill>
        </a:fill>
      </a:tcStyle>
    </a:lastRow>
    <a:firstRow>
      <a:tcTxStyle b="off" i="off">
        <a:font>
          <a:latin typeface="Gill Sans"/>
          <a:ea typeface="Gill Sans"/>
          <a:cs typeface="Gill Sans"/>
        </a:font>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928C7D"/>
          </a:solidFill>
        </a:fill>
      </a:tcStyle>
    </a:firstRow>
  </a:tblStyle>
  <a:tblStyle styleId="{2708684C-4D16-4618-839F-0558EEFCDFE6}" styleName="">
    <a:tblBg/>
    <a:wholeTbl>
      <a:tcTxStyle b="off" i="off">
        <a:fontRef idx="minor">
          <a:srgbClr val="606060"/>
        </a:fontRef>
        <a:srgbClr val="606060"/>
      </a:tcTxStyle>
      <a:tcStyle>
        <a:tcBdr>
          <a:left>
            <a:ln w="12700" cap="flat">
              <a:noFill/>
              <a:miter lim="400000"/>
            </a:ln>
          </a:left>
          <a:right>
            <a:ln w="12700" cap="flat">
              <a:noFill/>
              <a:miter lim="400000"/>
            </a:ln>
          </a:right>
          <a:top>
            <a:ln w="12700" cap="flat">
              <a:solidFill>
                <a:srgbClr val="DBD2B2"/>
              </a:solidFill>
              <a:prstDash val="solid"/>
              <a:miter lim="400000"/>
            </a:ln>
          </a:top>
          <a:bottom>
            <a:ln w="12700" cap="flat">
              <a:solidFill>
                <a:srgbClr val="DBD2B2"/>
              </a:solidFill>
              <a:prstDash val="solid"/>
              <a:miter lim="400000"/>
            </a:ln>
          </a:bottom>
          <a:insideH>
            <a:ln w="12700" cap="flat">
              <a:solidFill>
                <a:srgbClr val="DBD2B2"/>
              </a:solidFill>
              <a:prstDash val="solid"/>
              <a:miter lim="400000"/>
            </a:ln>
          </a:insideH>
          <a:insideV>
            <a:ln w="12700" cap="flat">
              <a:noFill/>
              <a:miter lim="400000"/>
            </a:ln>
          </a:insideV>
        </a:tcBdr>
        <a:fill>
          <a:solidFill>
            <a:srgbClr val="FDF9ED"/>
          </a:solidFill>
        </a:fill>
      </a:tcStyle>
    </a:wholeTbl>
    <a:band2H>
      <a:tcTxStyle b="def" i="def"/>
      <a:tcStyle>
        <a:tcBdr/>
        <a:fill>
          <a:solidFill>
            <a:srgbClr val="FFFFFF"/>
          </a:solidFill>
        </a:fill>
      </a:tcStyle>
    </a:band2H>
    <a:firstCol>
      <a:tcTxStyle b="off" i="off">
        <a:font>
          <a:latin typeface="Gill Sans"/>
          <a:ea typeface="Gill Sans"/>
          <a:cs typeface="Gill Sans"/>
        </a:font>
        <a:srgbClr val="606060"/>
      </a:tcTxStyle>
      <a:tcStyle>
        <a:tcBdr>
          <a:left>
            <a:ln w="25400" cap="flat">
              <a:solidFill>
                <a:srgbClr val="C6BB94"/>
              </a:solidFill>
              <a:prstDash val="solid"/>
              <a:miter lim="400000"/>
            </a:ln>
          </a:left>
          <a:right>
            <a:ln w="25400" cap="flat">
              <a:solidFill>
                <a:srgbClr val="C6BB94"/>
              </a:solidFill>
              <a:prstDash val="solid"/>
              <a:miter lim="400000"/>
            </a:ln>
          </a:right>
          <a:top>
            <a:ln w="12700" cap="flat">
              <a:solidFill>
                <a:srgbClr val="DBD2B2"/>
              </a:solidFill>
              <a:prstDash val="solid"/>
              <a:miter lim="400000"/>
            </a:ln>
          </a:top>
          <a:bottom>
            <a:ln w="12700" cap="flat">
              <a:solidFill>
                <a:srgbClr val="DBD2B2"/>
              </a:solidFill>
              <a:prstDash val="solid"/>
              <a:miter lim="400000"/>
            </a:ln>
          </a:bottom>
          <a:insideH>
            <a:ln w="12700" cap="flat">
              <a:solidFill>
                <a:srgbClr val="DBD2B2"/>
              </a:solidFill>
              <a:prstDash val="solid"/>
              <a:miter lim="400000"/>
            </a:ln>
          </a:insideH>
          <a:insideV>
            <a:ln w="12700" cap="flat">
              <a:solidFill>
                <a:srgbClr val="DBD2B2"/>
              </a:solidFill>
              <a:prstDash val="solid"/>
              <a:miter lim="400000"/>
            </a:ln>
          </a:insideV>
        </a:tcBdr>
        <a:fill>
          <a:noFill/>
        </a:fill>
      </a:tcStyle>
    </a:firstCol>
    <a:lastRow>
      <a:tcTxStyle b="off" i="off">
        <a:font>
          <a:latin typeface="Gill Sans"/>
          <a:ea typeface="Gill Sans"/>
          <a:cs typeface="Gill Sans"/>
        </a:font>
        <a:srgbClr val="606060"/>
      </a:tcTxStyle>
      <a:tcStyle>
        <a:tcBdr>
          <a:left>
            <a:ln w="12700" cap="flat">
              <a:noFill/>
              <a:miter lim="400000"/>
            </a:ln>
          </a:left>
          <a:right>
            <a:ln w="12700" cap="flat">
              <a:noFill/>
              <a:miter lim="400000"/>
            </a:ln>
          </a:right>
          <a:top>
            <a:ln w="25400" cap="flat">
              <a:solidFill>
                <a:srgbClr val="C6BB94"/>
              </a:solidFill>
              <a:prstDash val="solid"/>
              <a:miter lim="400000"/>
            </a:ln>
          </a:top>
          <a:bottom>
            <a:ln w="25400" cap="flat">
              <a:solidFill>
                <a:srgbClr val="C6BB94"/>
              </a:solidFill>
              <a:prstDash val="solid"/>
              <a:miter lim="400000"/>
            </a:ln>
          </a:bottom>
          <a:insideH>
            <a:ln w="12700" cap="flat">
              <a:solidFill>
                <a:srgbClr val="DBD2B2"/>
              </a:solidFill>
              <a:prstDash val="solid"/>
              <a:miter lim="400000"/>
            </a:ln>
          </a:insideH>
          <a:insideV>
            <a:ln w="12700" cap="flat">
              <a:noFill/>
              <a:miter lim="400000"/>
            </a:ln>
          </a:insideV>
        </a:tcBdr>
        <a:fill>
          <a:noFill/>
        </a:fill>
      </a:tcStyle>
    </a:lastRow>
    <a:firstRow>
      <a:tcTxStyle b="off" i="off">
        <a:font>
          <a:latin typeface="Gill Sans"/>
          <a:ea typeface="Gill Sans"/>
          <a:cs typeface="Gill Sans"/>
        </a:font>
        <a:srgbClr val="606060"/>
      </a:tcTxStyle>
      <a:tcStyle>
        <a:tcBdr>
          <a:left>
            <a:ln w="12700" cap="flat">
              <a:noFill/>
              <a:miter lim="400000"/>
            </a:ln>
          </a:left>
          <a:right>
            <a:ln w="12700" cap="flat">
              <a:noFill/>
              <a:miter lim="400000"/>
            </a:ln>
          </a:right>
          <a:top>
            <a:ln w="25400" cap="flat">
              <a:solidFill>
                <a:srgbClr val="C6BB94"/>
              </a:solidFill>
              <a:prstDash val="solid"/>
              <a:miter lim="400000"/>
            </a:ln>
          </a:top>
          <a:bottom>
            <a:ln w="25400" cap="flat">
              <a:solidFill>
                <a:srgbClr val="C6BB94"/>
              </a:solidFill>
              <a:prstDash val="solid"/>
              <a:miter lim="400000"/>
            </a:ln>
          </a:bottom>
          <a:insideH>
            <a:ln w="12700" cap="flat">
              <a:solidFill>
                <a:srgbClr val="DBD2B2"/>
              </a:solidFill>
              <a:prstDash val="solid"/>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28" name="Shape 128"/>
          <p:cNvSpPr/>
          <p:nvPr>
            <p:ph type="sldImg"/>
          </p:nvPr>
        </p:nvSpPr>
        <p:spPr>
          <a:xfrm>
            <a:off x="1143000" y="685800"/>
            <a:ext cx="4572000" cy="3429000"/>
          </a:xfrm>
          <a:prstGeom prst="rect">
            <a:avLst/>
          </a:prstGeom>
        </p:spPr>
        <p:txBody>
          <a:bodyPr/>
          <a:lstStyle/>
          <a:p>
            <a:pPr/>
          </a:p>
        </p:txBody>
      </p:sp>
      <p:sp>
        <p:nvSpPr>
          <p:cNvPr id="129" name="Shape 12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3" name="Triangle"/>
          <p:cNvSpPr/>
          <p:nvPr/>
        </p:nvSpPr>
        <p:spPr>
          <a:xfrm>
            <a:off x="508000" y="51816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14" name="Title Text"/>
          <p:cNvSpPr txBox="1"/>
          <p:nvPr>
            <p:ph type="title"/>
          </p:nvPr>
        </p:nvSpPr>
        <p:spPr>
          <a:xfrm>
            <a:off x="508000" y="3009900"/>
            <a:ext cx="11988800" cy="2032000"/>
          </a:xfrm>
          <a:prstGeom prst="rect">
            <a:avLst/>
          </a:prstGeom>
        </p:spPr>
        <p:txBody>
          <a:bodyPr anchor="b"/>
          <a:lstStyle/>
          <a:p>
            <a:pPr/>
            <a:r>
              <a:t>Title Text</a:t>
            </a:r>
          </a:p>
        </p:txBody>
      </p:sp>
      <p:sp>
        <p:nvSpPr>
          <p:cNvPr id="15" name="Body Level One…"/>
          <p:cNvSpPr txBox="1"/>
          <p:nvPr>
            <p:ph type="body" sz="quarter" idx="1"/>
          </p:nvPr>
        </p:nvSpPr>
        <p:spPr>
          <a:xfrm>
            <a:off x="508000" y="5562600"/>
            <a:ext cx="11988800" cy="825500"/>
          </a:xfrm>
          <a:prstGeom prst="rect">
            <a:avLst/>
          </a:prstGeom>
        </p:spPr>
        <p:txBody>
          <a:bodyPr anchor="t"/>
          <a:lstStyle>
            <a:lvl1pPr marL="0" indent="0">
              <a:lnSpc>
                <a:spcPct val="120000"/>
              </a:lnSpc>
              <a:spcBef>
                <a:spcPts val="0"/>
              </a:spcBef>
              <a:buSzTx/>
              <a:buNone/>
              <a:defRPr sz="2400"/>
            </a:lvl1pPr>
            <a:lvl2pPr marL="0" indent="228600">
              <a:lnSpc>
                <a:spcPct val="120000"/>
              </a:lnSpc>
              <a:spcBef>
                <a:spcPts val="0"/>
              </a:spcBef>
              <a:buSzTx/>
              <a:buNone/>
              <a:defRPr sz="2400"/>
            </a:lvl2pPr>
            <a:lvl3pPr marL="0" indent="457200">
              <a:lnSpc>
                <a:spcPct val="120000"/>
              </a:lnSpc>
              <a:spcBef>
                <a:spcPts val="0"/>
              </a:spcBef>
              <a:buSzTx/>
              <a:buNone/>
              <a:defRPr sz="2400"/>
            </a:lvl3pPr>
            <a:lvl4pPr marL="0" indent="685800">
              <a:lnSpc>
                <a:spcPct val="120000"/>
              </a:lnSpc>
              <a:spcBef>
                <a:spcPts val="0"/>
              </a:spcBef>
              <a:buSzTx/>
              <a:buNone/>
              <a:defRPr sz="2400"/>
            </a:lvl4pPr>
            <a:lvl5pPr marL="0" indent="914400">
              <a:lnSpc>
                <a:spcPct val="120000"/>
              </a:lnSpc>
              <a:spcBef>
                <a:spcPts val="0"/>
              </a:spcBef>
              <a:buSz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6" name="Slide Number"/>
          <p:cNvSpPr txBox="1"/>
          <p:nvPr>
            <p:ph type="sldNum" sz="quarter" idx="2"/>
          </p:nvPr>
        </p:nvSpPr>
        <p:spPr>
          <a:xfrm>
            <a:off x="12154001" y="8763000"/>
            <a:ext cx="342901" cy="3683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05" name="–Johnny Appleseed"/>
          <p:cNvSpPr/>
          <p:nvPr>
            <p:ph type="body" sz="quarter" idx="13"/>
          </p:nvPr>
        </p:nvSpPr>
        <p:spPr>
          <a:xfrm>
            <a:off x="508000" y="5918200"/>
            <a:ext cx="11988800" cy="533400"/>
          </a:xfrm>
          <a:prstGeom prst="rect">
            <a:avLst/>
          </a:prstGeom>
        </p:spPr>
        <p:txBody>
          <a:bodyPr anchor="t">
            <a:spAutoFit/>
          </a:bodyPr>
          <a:lstStyle>
            <a:lvl1pPr marL="0" indent="0" algn="ctr">
              <a:lnSpc>
                <a:spcPct val="140000"/>
              </a:lnSpc>
              <a:spcBef>
                <a:spcPts val="0"/>
              </a:spcBef>
              <a:buSzTx/>
              <a:buNone/>
              <a:defRPr i="1" sz="3000">
                <a:solidFill>
                  <a:srgbClr val="9D9D9D"/>
                </a:solidFill>
              </a:defRPr>
            </a:lvl1pPr>
          </a:lstStyle>
          <a:p>
            <a:pPr/>
            <a:r>
              <a:t>–Johnny Appleseed</a:t>
            </a:r>
          </a:p>
        </p:txBody>
      </p:sp>
      <p:sp>
        <p:nvSpPr>
          <p:cNvPr id="106" name="“Type a quote here.”"/>
          <p:cNvSpPr/>
          <p:nvPr>
            <p:ph type="body" sz="quarter" idx="14"/>
          </p:nvPr>
        </p:nvSpPr>
        <p:spPr>
          <a:xfrm>
            <a:off x="1270000" y="4298950"/>
            <a:ext cx="10464800" cy="622300"/>
          </a:xfrm>
          <a:prstGeom prst="rect">
            <a:avLst/>
          </a:prstGeom>
        </p:spPr>
        <p:txBody>
          <a:bodyPr>
            <a:spAutoFit/>
          </a:bodyPr>
          <a:lstStyle>
            <a:lvl1pPr marL="0" indent="0" algn="ctr">
              <a:lnSpc>
                <a:spcPct val="120000"/>
              </a:lnSpc>
              <a:spcBef>
                <a:spcPts val="0"/>
              </a:spcBef>
              <a:buSzTx/>
              <a:buNone/>
              <a:defRPr sz="3600"/>
            </a:lvl1pPr>
          </a:lstStyle>
          <a:p>
            <a:pPr/>
            <a:r>
              <a:t>“Type a quote here.” </a:t>
            </a:r>
          </a:p>
        </p:txBody>
      </p:sp>
      <p:sp>
        <p:nvSpPr>
          <p:cNvPr id="10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14"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1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3" name="Image"/>
          <p:cNvSpPr/>
          <p:nvPr>
            <p:ph type="pic" idx="13"/>
          </p:nvPr>
        </p:nvSpPr>
        <p:spPr>
          <a:xfrm>
            <a:off x="622300" y="1181100"/>
            <a:ext cx="11760200" cy="5676900"/>
          </a:xfrm>
          <a:prstGeom prst="rect">
            <a:avLst/>
          </a:prstGeom>
          <a:ln w="9525">
            <a:round/>
          </a:ln>
        </p:spPr>
        <p:txBody>
          <a:bodyPr lIns="91439" tIns="45719" rIns="91439" bIns="45719" anchor="t">
            <a:noAutofit/>
          </a:bodyPr>
          <a:lstStyle/>
          <a:p>
            <a:pPr/>
          </a:p>
        </p:txBody>
      </p:sp>
      <p:sp>
        <p:nvSpPr>
          <p:cNvPr id="24" name="Title Text"/>
          <p:cNvSpPr txBox="1"/>
          <p:nvPr>
            <p:ph type="title"/>
          </p:nvPr>
        </p:nvSpPr>
        <p:spPr>
          <a:xfrm>
            <a:off x="508000" y="7099300"/>
            <a:ext cx="11988800" cy="1117600"/>
          </a:xfrm>
          <a:prstGeom prst="rect">
            <a:avLst/>
          </a:prstGeom>
        </p:spPr>
        <p:txBody>
          <a:bodyPr anchor="b"/>
          <a:lstStyle/>
          <a:p>
            <a:pPr/>
            <a:r>
              <a:t>Title Text</a:t>
            </a:r>
          </a:p>
        </p:txBody>
      </p:sp>
      <p:sp>
        <p:nvSpPr>
          <p:cNvPr id="25" name="Body Level One…"/>
          <p:cNvSpPr txBox="1"/>
          <p:nvPr>
            <p:ph type="body" sz="quarter" idx="1"/>
          </p:nvPr>
        </p:nvSpPr>
        <p:spPr>
          <a:xfrm>
            <a:off x="508000" y="8267700"/>
            <a:ext cx="11988800" cy="838200"/>
          </a:xfrm>
          <a:prstGeom prst="rect">
            <a:avLst/>
          </a:prstGeom>
        </p:spPr>
        <p:txBody>
          <a:bodyPr anchor="t"/>
          <a:lstStyle>
            <a:lvl1pPr marL="0" indent="0">
              <a:lnSpc>
                <a:spcPct val="120000"/>
              </a:lnSpc>
              <a:spcBef>
                <a:spcPts val="0"/>
              </a:spcBef>
              <a:buSzTx/>
              <a:buNone/>
              <a:defRPr sz="2400"/>
            </a:lvl1pPr>
            <a:lvl2pPr marL="0" indent="228600">
              <a:lnSpc>
                <a:spcPct val="120000"/>
              </a:lnSpc>
              <a:spcBef>
                <a:spcPts val="0"/>
              </a:spcBef>
              <a:buSzTx/>
              <a:buNone/>
              <a:defRPr sz="2400"/>
            </a:lvl2pPr>
            <a:lvl3pPr marL="0" indent="457200">
              <a:lnSpc>
                <a:spcPct val="120000"/>
              </a:lnSpc>
              <a:spcBef>
                <a:spcPts val="0"/>
              </a:spcBef>
              <a:buSzTx/>
              <a:buNone/>
              <a:defRPr sz="2400"/>
            </a:lvl3pPr>
            <a:lvl4pPr marL="0" indent="685800">
              <a:lnSpc>
                <a:spcPct val="120000"/>
              </a:lnSpc>
              <a:spcBef>
                <a:spcPts val="0"/>
              </a:spcBef>
              <a:buSzTx/>
              <a:buNone/>
              <a:defRPr sz="2400"/>
            </a:lvl4pPr>
            <a:lvl5pPr marL="0" indent="914400">
              <a:lnSpc>
                <a:spcPct val="120000"/>
              </a:lnSpc>
              <a:spcBef>
                <a:spcPts val="0"/>
              </a:spcBef>
              <a:buSz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2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3" name="Title Text"/>
          <p:cNvSpPr txBox="1"/>
          <p:nvPr>
            <p:ph type="title"/>
          </p:nvPr>
        </p:nvSpPr>
        <p:spPr>
          <a:xfrm>
            <a:off x="508000" y="3860800"/>
            <a:ext cx="11988800" cy="2032000"/>
          </a:xfrm>
          <a:prstGeom prst="rect">
            <a:avLst/>
          </a:prstGeom>
        </p:spPr>
        <p:txBody>
          <a:bodyPr/>
          <a:lstStyle/>
          <a:p>
            <a:pPr/>
            <a:r>
              <a:t>Title Text</a:t>
            </a:r>
          </a:p>
        </p:txBody>
      </p:sp>
      <p:sp>
        <p:nvSpPr>
          <p:cNvPr id="3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41" name="Image"/>
          <p:cNvSpPr/>
          <p:nvPr>
            <p:ph type="pic" sz="half" idx="13"/>
          </p:nvPr>
        </p:nvSpPr>
        <p:spPr>
          <a:xfrm>
            <a:off x="6805519" y="981849"/>
            <a:ext cx="5575301" cy="7531101"/>
          </a:xfrm>
          <a:prstGeom prst="rect">
            <a:avLst/>
          </a:prstGeom>
          <a:ln w="9525">
            <a:round/>
          </a:ln>
        </p:spPr>
        <p:txBody>
          <a:bodyPr lIns="91439" tIns="45719" rIns="91439" bIns="45719" anchor="t">
            <a:noAutofit/>
          </a:bodyPr>
          <a:lstStyle/>
          <a:p>
            <a:pPr/>
          </a:p>
        </p:txBody>
      </p:sp>
      <p:sp>
        <p:nvSpPr>
          <p:cNvPr id="42" name="Title Text"/>
          <p:cNvSpPr txBox="1"/>
          <p:nvPr>
            <p:ph type="title"/>
          </p:nvPr>
        </p:nvSpPr>
        <p:spPr>
          <a:xfrm>
            <a:off x="508000" y="2400300"/>
            <a:ext cx="5829300" cy="6070600"/>
          </a:xfrm>
          <a:prstGeom prst="rect">
            <a:avLst/>
          </a:prstGeom>
        </p:spPr>
        <p:txBody>
          <a:bodyPr anchor="t"/>
          <a:lstStyle/>
          <a:p>
            <a:pPr/>
            <a:r>
              <a:t>Title Text</a:t>
            </a:r>
          </a:p>
        </p:txBody>
      </p:sp>
      <p:sp>
        <p:nvSpPr>
          <p:cNvPr id="43" name="Body Level One…"/>
          <p:cNvSpPr txBox="1"/>
          <p:nvPr>
            <p:ph type="body" sz="quarter" idx="1"/>
          </p:nvPr>
        </p:nvSpPr>
        <p:spPr>
          <a:xfrm>
            <a:off x="508000" y="1168400"/>
            <a:ext cx="5829300" cy="838200"/>
          </a:xfrm>
          <a:prstGeom prst="rect">
            <a:avLst/>
          </a:prstGeom>
        </p:spPr>
        <p:txBody>
          <a:bodyPr anchor="t"/>
          <a:lstStyle>
            <a:lvl1pPr marL="0" indent="0">
              <a:lnSpc>
                <a:spcPct val="120000"/>
              </a:lnSpc>
              <a:spcBef>
                <a:spcPts val="0"/>
              </a:spcBef>
              <a:buSzTx/>
              <a:buNone/>
              <a:defRPr sz="2400"/>
            </a:lvl1pPr>
            <a:lvl2pPr marL="0" indent="228600">
              <a:lnSpc>
                <a:spcPct val="120000"/>
              </a:lnSpc>
              <a:spcBef>
                <a:spcPts val="0"/>
              </a:spcBef>
              <a:buSzTx/>
              <a:buNone/>
              <a:defRPr sz="2400"/>
            </a:lvl2pPr>
            <a:lvl3pPr marL="0" indent="457200">
              <a:lnSpc>
                <a:spcPct val="120000"/>
              </a:lnSpc>
              <a:spcBef>
                <a:spcPts val="0"/>
              </a:spcBef>
              <a:buSzTx/>
              <a:buNone/>
              <a:defRPr sz="2400"/>
            </a:lvl3pPr>
            <a:lvl4pPr marL="0" indent="685800">
              <a:lnSpc>
                <a:spcPct val="120000"/>
              </a:lnSpc>
              <a:spcBef>
                <a:spcPts val="0"/>
              </a:spcBef>
              <a:buSzTx/>
              <a:buNone/>
              <a:defRPr sz="2400"/>
            </a:lvl4pPr>
            <a:lvl5pPr marL="0" indent="914400">
              <a:lnSpc>
                <a:spcPct val="120000"/>
              </a:lnSpc>
              <a:spcBef>
                <a:spcPts val="0"/>
              </a:spcBef>
              <a:buSz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4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 Top">
    <p:spTree>
      <p:nvGrpSpPr>
        <p:cNvPr id="1" name=""/>
        <p:cNvGrpSpPr/>
        <p:nvPr/>
      </p:nvGrpSpPr>
      <p:grpSpPr>
        <a:xfrm>
          <a:off x="0" y="0"/>
          <a:ext cx="0" cy="0"/>
          <a:chOff x="0" y="0"/>
          <a:chExt cx="0" cy="0"/>
        </a:xfrm>
      </p:grpSpPr>
      <p:sp>
        <p:nvSpPr>
          <p:cNvPr id="51" name="Triangle"/>
          <p:cNvSpPr/>
          <p:nvPr/>
        </p:nvSpPr>
        <p:spPr>
          <a:xfrm>
            <a:off x="508000" y="2578100"/>
            <a:ext cx="11997292"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52" name="Triangle"/>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53" name="Triangle"/>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54" name="Title Text"/>
          <p:cNvSpPr txBox="1"/>
          <p:nvPr>
            <p:ph type="title"/>
          </p:nvPr>
        </p:nvSpPr>
        <p:spPr>
          <a:prstGeom prst="rect">
            <a:avLst/>
          </a:prstGeom>
        </p:spPr>
        <p:txBody>
          <a:bodyPr/>
          <a:lstStyle/>
          <a:p>
            <a:pPr/>
            <a:r>
              <a:t>Title Text</a:t>
            </a:r>
          </a:p>
        </p:txBody>
      </p:sp>
      <p:sp>
        <p:nvSpPr>
          <p:cNvPr id="5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Bullets">
    <p:spTree>
      <p:nvGrpSpPr>
        <p:cNvPr id="1" name=""/>
        <p:cNvGrpSpPr/>
        <p:nvPr/>
      </p:nvGrpSpPr>
      <p:grpSpPr>
        <a:xfrm>
          <a:off x="0" y="0"/>
          <a:ext cx="0" cy="0"/>
          <a:chOff x="0" y="0"/>
          <a:chExt cx="0" cy="0"/>
        </a:xfrm>
      </p:grpSpPr>
      <p:sp>
        <p:nvSpPr>
          <p:cNvPr id="62" name="Triangle"/>
          <p:cNvSpPr/>
          <p:nvPr/>
        </p:nvSpPr>
        <p:spPr>
          <a:xfrm>
            <a:off x="508000" y="25781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63" name="Triangle"/>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64" name="Triangle"/>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65" name="Title Text"/>
          <p:cNvSpPr txBox="1"/>
          <p:nvPr>
            <p:ph type="title"/>
          </p:nvPr>
        </p:nvSpPr>
        <p:spPr>
          <a:prstGeom prst="rect">
            <a:avLst/>
          </a:prstGeom>
        </p:spPr>
        <p:txBody>
          <a:bodyPr/>
          <a:lstStyle/>
          <a:p>
            <a:pPr/>
            <a:r>
              <a:t>Title Text</a:t>
            </a:r>
          </a:p>
        </p:txBody>
      </p:sp>
      <p:sp>
        <p:nvSpPr>
          <p:cNvPr id="66" name="Body Level One…"/>
          <p:cNvSpPr txBox="1"/>
          <p:nvPr>
            <p:ph type="body" idx="1"/>
          </p:nvPr>
        </p:nvSpPr>
        <p:spPr>
          <a:xfrm>
            <a:off x="508000" y="3035300"/>
            <a:ext cx="11988800" cy="57277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6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Bullets &amp; Photo">
    <p:spTree>
      <p:nvGrpSpPr>
        <p:cNvPr id="1" name=""/>
        <p:cNvGrpSpPr/>
        <p:nvPr/>
      </p:nvGrpSpPr>
      <p:grpSpPr>
        <a:xfrm>
          <a:off x="0" y="0"/>
          <a:ext cx="0" cy="0"/>
          <a:chOff x="0" y="0"/>
          <a:chExt cx="0" cy="0"/>
        </a:xfrm>
      </p:grpSpPr>
      <p:sp>
        <p:nvSpPr>
          <p:cNvPr id="74" name="Triangle"/>
          <p:cNvSpPr/>
          <p:nvPr/>
        </p:nvSpPr>
        <p:spPr>
          <a:xfrm>
            <a:off x="508000" y="25781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75" name="Triangle"/>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76" name="Triangle"/>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77" name="Image"/>
          <p:cNvSpPr/>
          <p:nvPr>
            <p:ph type="pic" sz="half" idx="13"/>
          </p:nvPr>
        </p:nvSpPr>
        <p:spPr>
          <a:xfrm>
            <a:off x="620619" y="2994799"/>
            <a:ext cx="5524501" cy="5524501"/>
          </a:xfrm>
          <a:prstGeom prst="rect">
            <a:avLst/>
          </a:prstGeom>
          <a:ln w="9525">
            <a:round/>
          </a:ln>
        </p:spPr>
        <p:txBody>
          <a:bodyPr lIns="91439" tIns="45719" rIns="91439" bIns="45719" anchor="t">
            <a:noAutofit/>
          </a:bodyPr>
          <a:lstStyle/>
          <a:p>
            <a:pPr/>
          </a:p>
        </p:txBody>
      </p:sp>
      <p:sp>
        <p:nvSpPr>
          <p:cNvPr id="78" name="Title Text"/>
          <p:cNvSpPr txBox="1"/>
          <p:nvPr>
            <p:ph type="title"/>
          </p:nvPr>
        </p:nvSpPr>
        <p:spPr>
          <a:prstGeom prst="rect">
            <a:avLst/>
          </a:prstGeom>
        </p:spPr>
        <p:txBody>
          <a:bodyPr/>
          <a:lstStyle/>
          <a:p>
            <a:pPr/>
            <a:r>
              <a:t>Title Text</a:t>
            </a:r>
          </a:p>
        </p:txBody>
      </p:sp>
      <p:sp>
        <p:nvSpPr>
          <p:cNvPr id="79" name="Body Level One…"/>
          <p:cNvSpPr txBox="1"/>
          <p:nvPr>
            <p:ph type="body" sz="half" idx="1"/>
          </p:nvPr>
        </p:nvSpPr>
        <p:spPr>
          <a:xfrm>
            <a:off x="6781800" y="2971800"/>
            <a:ext cx="5727700" cy="5524500"/>
          </a:xfrm>
          <a:prstGeom prst="rect">
            <a:avLst/>
          </a:prstGeom>
        </p:spPr>
        <p:txBody>
          <a:bodyPr/>
          <a:lstStyle>
            <a:lvl1pPr marL="368300" indent="-368300">
              <a:spcBef>
                <a:spcPts val="3200"/>
              </a:spcBef>
              <a:buSzPct val="30000"/>
              <a:buFont typeface="Zapf Dingbats"/>
              <a:buBlip>
                <a:blip r:embed="rId2"/>
              </a:buBlip>
              <a:defRPr sz="3000"/>
            </a:lvl1pPr>
            <a:lvl2pPr marL="736600" indent="-368300">
              <a:spcBef>
                <a:spcPts val="3200"/>
              </a:spcBef>
              <a:buSzPct val="30000"/>
              <a:buFont typeface="Zapf Dingbats"/>
              <a:buBlip>
                <a:blip r:embed="rId2"/>
              </a:buBlip>
              <a:defRPr sz="3000"/>
            </a:lvl2pPr>
            <a:lvl3pPr marL="1104900" indent="-368300">
              <a:spcBef>
                <a:spcPts val="3200"/>
              </a:spcBef>
              <a:buSzPct val="30000"/>
              <a:buFont typeface="Zapf Dingbats"/>
              <a:buBlip>
                <a:blip r:embed="rId2"/>
              </a:buBlip>
              <a:defRPr sz="3000"/>
            </a:lvl3pPr>
            <a:lvl4pPr marL="1473200" indent="-368300">
              <a:spcBef>
                <a:spcPts val="3200"/>
              </a:spcBef>
              <a:buSzPct val="30000"/>
              <a:buFont typeface="Zapf Dingbats"/>
              <a:buBlip>
                <a:blip r:embed="rId2"/>
              </a:buBlip>
              <a:defRPr sz="3000"/>
            </a:lvl4pPr>
            <a:lvl5pPr marL="1841500" indent="-368300">
              <a:spcBef>
                <a:spcPts val="3200"/>
              </a:spcBef>
              <a:buSzPct val="30000"/>
              <a:buFont typeface="Zapf Dingbats"/>
              <a:buBlip>
                <a:blip r:embed="rId2"/>
              </a:buBlip>
              <a:defRPr sz="3000"/>
            </a:lvl5pPr>
          </a:lstStyle>
          <a:p>
            <a:pPr/>
            <a:r>
              <a:t>Body Level One</a:t>
            </a:r>
          </a:p>
          <a:p>
            <a:pPr lvl="1"/>
            <a:r>
              <a:t>Body Level Two</a:t>
            </a:r>
          </a:p>
          <a:p>
            <a:pPr lvl="2"/>
            <a:r>
              <a:t>Body Level Three</a:t>
            </a:r>
          </a:p>
          <a:p>
            <a:pPr lvl="3"/>
            <a:r>
              <a:t>Body Level Four</a:t>
            </a:r>
          </a:p>
          <a:p>
            <a:pPr lvl="4"/>
            <a:r>
              <a:t>Body Level Five</a:t>
            </a:r>
          </a:p>
        </p:txBody>
      </p:sp>
      <p:sp>
        <p:nvSpPr>
          <p:cNvPr id="8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87" name="Body Level One…"/>
          <p:cNvSpPr txBox="1"/>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8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95" name="Image"/>
          <p:cNvSpPr/>
          <p:nvPr>
            <p:ph type="pic" sz="quarter" idx="13"/>
          </p:nvPr>
        </p:nvSpPr>
        <p:spPr>
          <a:xfrm>
            <a:off x="6654800" y="977900"/>
            <a:ext cx="5727700" cy="3606800"/>
          </a:xfrm>
          <a:prstGeom prst="rect">
            <a:avLst/>
          </a:prstGeom>
          <a:ln w="9525">
            <a:round/>
          </a:ln>
        </p:spPr>
        <p:txBody>
          <a:bodyPr lIns="91439" tIns="45719" rIns="91439" bIns="45719" anchor="t">
            <a:noAutofit/>
          </a:bodyPr>
          <a:lstStyle/>
          <a:p>
            <a:pPr/>
          </a:p>
        </p:txBody>
      </p:sp>
      <p:sp>
        <p:nvSpPr>
          <p:cNvPr id="96" name="Image"/>
          <p:cNvSpPr/>
          <p:nvPr>
            <p:ph type="pic" sz="quarter" idx="14"/>
          </p:nvPr>
        </p:nvSpPr>
        <p:spPr>
          <a:xfrm>
            <a:off x="6654800" y="5003800"/>
            <a:ext cx="5727700" cy="3644900"/>
          </a:xfrm>
          <a:prstGeom prst="rect">
            <a:avLst/>
          </a:prstGeom>
          <a:ln w="9525">
            <a:round/>
          </a:ln>
        </p:spPr>
        <p:txBody>
          <a:bodyPr lIns="91439" tIns="45719" rIns="91439" bIns="45719" anchor="t">
            <a:noAutofit/>
          </a:bodyPr>
          <a:lstStyle/>
          <a:p>
            <a:pPr/>
          </a:p>
        </p:txBody>
      </p:sp>
      <p:sp>
        <p:nvSpPr>
          <p:cNvPr id="97" name="Image"/>
          <p:cNvSpPr/>
          <p:nvPr>
            <p:ph type="pic" sz="half" idx="15"/>
          </p:nvPr>
        </p:nvSpPr>
        <p:spPr>
          <a:xfrm>
            <a:off x="620619" y="975499"/>
            <a:ext cx="5575301" cy="7670801"/>
          </a:xfrm>
          <a:prstGeom prst="rect">
            <a:avLst/>
          </a:prstGeom>
          <a:ln w="9525">
            <a:round/>
          </a:ln>
        </p:spPr>
        <p:txBody>
          <a:bodyPr lIns="91439" tIns="45719" rIns="91439" bIns="45719" anchor="t">
            <a:noAutofit/>
          </a:bodyPr>
          <a:lstStyle/>
          <a:p>
            <a:pPr/>
          </a:p>
        </p:txBody>
      </p:sp>
      <p:sp>
        <p:nvSpPr>
          <p:cNvPr id="9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2" name="Triangle"/>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3" name="Triangle"/>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4" name="Body Level One…"/>
          <p:cNvSpPr txBox="1"/>
          <p:nvPr>
            <p:ph type="body" idx="1"/>
          </p:nvPr>
        </p:nvSpPr>
        <p:spPr>
          <a:xfrm>
            <a:off x="508000" y="977900"/>
            <a:ext cx="11988800" cy="7785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a:r>
              <a:t>Body Level One</a:t>
            </a:r>
          </a:p>
          <a:p>
            <a:pPr lvl="1"/>
            <a:r>
              <a:t>Body Level Two</a:t>
            </a:r>
          </a:p>
          <a:p>
            <a:pPr lvl="2"/>
            <a:r>
              <a:t>Body Level Three</a:t>
            </a:r>
          </a:p>
          <a:p>
            <a:pPr lvl="3"/>
            <a:r>
              <a:t>Body Level Four</a:t>
            </a:r>
          </a:p>
          <a:p>
            <a:pPr lvl="4"/>
            <a:r>
              <a:t>Body Level Five</a:t>
            </a:r>
          </a:p>
        </p:txBody>
      </p:sp>
      <p:sp>
        <p:nvSpPr>
          <p:cNvPr id="5" name="Title Text"/>
          <p:cNvSpPr txBox="1"/>
          <p:nvPr>
            <p:ph type="title"/>
          </p:nvPr>
        </p:nvSpPr>
        <p:spPr>
          <a:xfrm>
            <a:off x="508000" y="596900"/>
            <a:ext cx="11988800" cy="1905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6" name="Slide Number"/>
          <p:cNvSpPr txBox="1"/>
          <p:nvPr>
            <p:ph type="sldNum" sz="quarter" idx="2"/>
          </p:nvPr>
        </p:nvSpPr>
        <p:spPr>
          <a:xfrm>
            <a:off x="12166701" y="8763000"/>
            <a:ext cx="342901" cy="3683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xmlns:p14="http://schemas.microsoft.com/office/powerpoint/2010/main" spd="med" advClick="1"/>
  <p:txStyles>
    <p:titleStyle>
      <a:lvl1pPr marL="0" marR="0" indent="0" algn="l" defTabSz="584200" rtl="0" latinLnBrk="0">
        <a:lnSpc>
          <a:spcPct val="90000"/>
        </a:lnSpc>
        <a:spcBef>
          <a:spcPts val="0"/>
        </a:spcBef>
        <a:spcAft>
          <a:spcPts val="0"/>
        </a:spcAft>
        <a:buClrTx/>
        <a:buSzTx/>
        <a:buFontTx/>
        <a:buNone/>
        <a:tabLst/>
        <a:defRPr b="0" baseline="0" cap="all" i="0" spc="0" strike="noStrike" sz="6400" u="none">
          <a:ln>
            <a:noFill/>
          </a:ln>
          <a:solidFill>
            <a:srgbClr val="606060"/>
          </a:solidFill>
          <a:uFillTx/>
          <a:latin typeface="+mn-lt"/>
          <a:ea typeface="+mn-ea"/>
          <a:cs typeface="+mn-cs"/>
          <a:sym typeface="Gill Sans Light"/>
        </a:defRPr>
      </a:lvl1pPr>
      <a:lvl2pPr marL="0" marR="0" indent="228600" algn="l" defTabSz="584200" rtl="0" latinLnBrk="0">
        <a:lnSpc>
          <a:spcPct val="90000"/>
        </a:lnSpc>
        <a:spcBef>
          <a:spcPts val="0"/>
        </a:spcBef>
        <a:spcAft>
          <a:spcPts val="0"/>
        </a:spcAft>
        <a:buClrTx/>
        <a:buSzTx/>
        <a:buFontTx/>
        <a:buNone/>
        <a:tabLst/>
        <a:defRPr b="0" baseline="0" cap="all" i="0" spc="0" strike="noStrike" sz="6400" u="none">
          <a:ln>
            <a:noFill/>
          </a:ln>
          <a:solidFill>
            <a:srgbClr val="606060"/>
          </a:solidFill>
          <a:uFillTx/>
          <a:latin typeface="+mn-lt"/>
          <a:ea typeface="+mn-ea"/>
          <a:cs typeface="+mn-cs"/>
          <a:sym typeface="Gill Sans Light"/>
        </a:defRPr>
      </a:lvl2pPr>
      <a:lvl3pPr marL="0" marR="0" indent="457200" algn="l" defTabSz="584200" rtl="0" latinLnBrk="0">
        <a:lnSpc>
          <a:spcPct val="90000"/>
        </a:lnSpc>
        <a:spcBef>
          <a:spcPts val="0"/>
        </a:spcBef>
        <a:spcAft>
          <a:spcPts val="0"/>
        </a:spcAft>
        <a:buClrTx/>
        <a:buSzTx/>
        <a:buFontTx/>
        <a:buNone/>
        <a:tabLst/>
        <a:defRPr b="0" baseline="0" cap="all" i="0" spc="0" strike="noStrike" sz="6400" u="none">
          <a:ln>
            <a:noFill/>
          </a:ln>
          <a:solidFill>
            <a:srgbClr val="606060"/>
          </a:solidFill>
          <a:uFillTx/>
          <a:latin typeface="+mn-lt"/>
          <a:ea typeface="+mn-ea"/>
          <a:cs typeface="+mn-cs"/>
          <a:sym typeface="Gill Sans Light"/>
        </a:defRPr>
      </a:lvl3pPr>
      <a:lvl4pPr marL="0" marR="0" indent="685800" algn="l" defTabSz="584200" rtl="0" latinLnBrk="0">
        <a:lnSpc>
          <a:spcPct val="90000"/>
        </a:lnSpc>
        <a:spcBef>
          <a:spcPts val="0"/>
        </a:spcBef>
        <a:spcAft>
          <a:spcPts val="0"/>
        </a:spcAft>
        <a:buClrTx/>
        <a:buSzTx/>
        <a:buFontTx/>
        <a:buNone/>
        <a:tabLst/>
        <a:defRPr b="0" baseline="0" cap="all" i="0" spc="0" strike="noStrike" sz="6400" u="none">
          <a:ln>
            <a:noFill/>
          </a:ln>
          <a:solidFill>
            <a:srgbClr val="606060"/>
          </a:solidFill>
          <a:uFillTx/>
          <a:latin typeface="+mn-lt"/>
          <a:ea typeface="+mn-ea"/>
          <a:cs typeface="+mn-cs"/>
          <a:sym typeface="Gill Sans Light"/>
        </a:defRPr>
      </a:lvl4pPr>
      <a:lvl5pPr marL="0" marR="0" indent="914400" algn="l" defTabSz="584200" rtl="0" latinLnBrk="0">
        <a:lnSpc>
          <a:spcPct val="90000"/>
        </a:lnSpc>
        <a:spcBef>
          <a:spcPts val="0"/>
        </a:spcBef>
        <a:spcAft>
          <a:spcPts val="0"/>
        </a:spcAft>
        <a:buClrTx/>
        <a:buSzTx/>
        <a:buFontTx/>
        <a:buNone/>
        <a:tabLst/>
        <a:defRPr b="0" baseline="0" cap="all" i="0" spc="0" strike="noStrike" sz="6400" u="none">
          <a:ln>
            <a:noFill/>
          </a:ln>
          <a:solidFill>
            <a:srgbClr val="606060"/>
          </a:solidFill>
          <a:uFillTx/>
          <a:latin typeface="+mn-lt"/>
          <a:ea typeface="+mn-ea"/>
          <a:cs typeface="+mn-cs"/>
          <a:sym typeface="Gill Sans Light"/>
        </a:defRPr>
      </a:lvl5pPr>
      <a:lvl6pPr marL="0" marR="0" indent="1143000" algn="l" defTabSz="584200" rtl="0" latinLnBrk="0">
        <a:lnSpc>
          <a:spcPct val="90000"/>
        </a:lnSpc>
        <a:spcBef>
          <a:spcPts val="0"/>
        </a:spcBef>
        <a:spcAft>
          <a:spcPts val="0"/>
        </a:spcAft>
        <a:buClrTx/>
        <a:buSzTx/>
        <a:buFontTx/>
        <a:buNone/>
        <a:tabLst/>
        <a:defRPr b="0" baseline="0" cap="all" i="0" spc="0" strike="noStrike" sz="6400" u="none">
          <a:ln>
            <a:noFill/>
          </a:ln>
          <a:solidFill>
            <a:srgbClr val="606060"/>
          </a:solidFill>
          <a:uFillTx/>
          <a:latin typeface="+mn-lt"/>
          <a:ea typeface="+mn-ea"/>
          <a:cs typeface="+mn-cs"/>
          <a:sym typeface="Gill Sans Light"/>
        </a:defRPr>
      </a:lvl6pPr>
      <a:lvl7pPr marL="0" marR="0" indent="1371600" algn="l" defTabSz="584200" rtl="0" latinLnBrk="0">
        <a:lnSpc>
          <a:spcPct val="90000"/>
        </a:lnSpc>
        <a:spcBef>
          <a:spcPts val="0"/>
        </a:spcBef>
        <a:spcAft>
          <a:spcPts val="0"/>
        </a:spcAft>
        <a:buClrTx/>
        <a:buSzTx/>
        <a:buFontTx/>
        <a:buNone/>
        <a:tabLst/>
        <a:defRPr b="0" baseline="0" cap="all" i="0" spc="0" strike="noStrike" sz="6400" u="none">
          <a:ln>
            <a:noFill/>
          </a:ln>
          <a:solidFill>
            <a:srgbClr val="606060"/>
          </a:solidFill>
          <a:uFillTx/>
          <a:latin typeface="+mn-lt"/>
          <a:ea typeface="+mn-ea"/>
          <a:cs typeface="+mn-cs"/>
          <a:sym typeface="Gill Sans Light"/>
        </a:defRPr>
      </a:lvl7pPr>
      <a:lvl8pPr marL="0" marR="0" indent="1600200" algn="l" defTabSz="584200" rtl="0" latinLnBrk="0">
        <a:lnSpc>
          <a:spcPct val="90000"/>
        </a:lnSpc>
        <a:spcBef>
          <a:spcPts val="0"/>
        </a:spcBef>
        <a:spcAft>
          <a:spcPts val="0"/>
        </a:spcAft>
        <a:buClrTx/>
        <a:buSzTx/>
        <a:buFontTx/>
        <a:buNone/>
        <a:tabLst/>
        <a:defRPr b="0" baseline="0" cap="all" i="0" spc="0" strike="noStrike" sz="6400" u="none">
          <a:ln>
            <a:noFill/>
          </a:ln>
          <a:solidFill>
            <a:srgbClr val="606060"/>
          </a:solidFill>
          <a:uFillTx/>
          <a:latin typeface="+mn-lt"/>
          <a:ea typeface="+mn-ea"/>
          <a:cs typeface="+mn-cs"/>
          <a:sym typeface="Gill Sans Light"/>
        </a:defRPr>
      </a:lvl8pPr>
      <a:lvl9pPr marL="0" marR="0" indent="1828800" algn="l" defTabSz="584200" rtl="0" latinLnBrk="0">
        <a:lnSpc>
          <a:spcPct val="90000"/>
        </a:lnSpc>
        <a:spcBef>
          <a:spcPts val="0"/>
        </a:spcBef>
        <a:spcAft>
          <a:spcPts val="0"/>
        </a:spcAft>
        <a:buClrTx/>
        <a:buSzTx/>
        <a:buFontTx/>
        <a:buNone/>
        <a:tabLst/>
        <a:defRPr b="0" baseline="0" cap="all" i="0" spc="0" strike="noStrike" sz="6400" u="none">
          <a:ln>
            <a:noFill/>
          </a:ln>
          <a:solidFill>
            <a:srgbClr val="606060"/>
          </a:solidFill>
          <a:uFillTx/>
          <a:latin typeface="+mn-lt"/>
          <a:ea typeface="+mn-ea"/>
          <a:cs typeface="+mn-cs"/>
          <a:sym typeface="Gill Sans Light"/>
        </a:defRPr>
      </a:lvl9pPr>
    </p:titleStyle>
    <p:bodyStyle>
      <a:lvl1pPr marL="419100" marR="0" indent="-419100" algn="l" defTabSz="584200" rtl="0" latinLnBrk="0">
        <a:lnSpc>
          <a:spcPct val="100000"/>
        </a:lnSpc>
        <a:spcBef>
          <a:spcPts val="4200"/>
        </a:spcBef>
        <a:spcAft>
          <a:spcPts val="0"/>
        </a:spcAft>
        <a:buClrTx/>
        <a:buSzPct val="30000"/>
        <a:buFontTx/>
        <a:buBlip>
          <a:blip r:embed="rId3"/>
        </a:buBlip>
        <a:tabLst/>
        <a:defRPr b="0" baseline="0" cap="none" i="0" spc="0" strike="noStrike" sz="3400" u="none">
          <a:ln>
            <a:noFill/>
          </a:ln>
          <a:solidFill>
            <a:srgbClr val="606060"/>
          </a:solidFill>
          <a:uFillTx/>
          <a:latin typeface="Gill Sans"/>
          <a:ea typeface="Gill Sans"/>
          <a:cs typeface="Gill Sans"/>
          <a:sym typeface="Gill Sans"/>
        </a:defRPr>
      </a:lvl1pPr>
      <a:lvl2pPr marL="838200" marR="0" indent="-419100" algn="l" defTabSz="584200" rtl="0" latinLnBrk="0">
        <a:lnSpc>
          <a:spcPct val="100000"/>
        </a:lnSpc>
        <a:spcBef>
          <a:spcPts val="4200"/>
        </a:spcBef>
        <a:spcAft>
          <a:spcPts val="0"/>
        </a:spcAft>
        <a:buClrTx/>
        <a:buSzPct val="30000"/>
        <a:buFontTx/>
        <a:buBlip>
          <a:blip r:embed="rId3"/>
        </a:buBlip>
        <a:tabLst/>
        <a:defRPr b="0" baseline="0" cap="none" i="0" spc="0" strike="noStrike" sz="3400" u="none">
          <a:ln>
            <a:noFill/>
          </a:ln>
          <a:solidFill>
            <a:srgbClr val="606060"/>
          </a:solidFill>
          <a:uFillTx/>
          <a:latin typeface="Gill Sans"/>
          <a:ea typeface="Gill Sans"/>
          <a:cs typeface="Gill Sans"/>
          <a:sym typeface="Gill Sans"/>
        </a:defRPr>
      </a:lvl2pPr>
      <a:lvl3pPr marL="1257300" marR="0" indent="-419100" algn="l" defTabSz="584200" rtl="0" latinLnBrk="0">
        <a:lnSpc>
          <a:spcPct val="100000"/>
        </a:lnSpc>
        <a:spcBef>
          <a:spcPts val="4200"/>
        </a:spcBef>
        <a:spcAft>
          <a:spcPts val="0"/>
        </a:spcAft>
        <a:buClrTx/>
        <a:buSzPct val="30000"/>
        <a:buFontTx/>
        <a:buBlip>
          <a:blip r:embed="rId3"/>
        </a:buBlip>
        <a:tabLst/>
        <a:defRPr b="0" baseline="0" cap="none" i="0" spc="0" strike="noStrike" sz="3400" u="none">
          <a:ln>
            <a:noFill/>
          </a:ln>
          <a:solidFill>
            <a:srgbClr val="606060"/>
          </a:solidFill>
          <a:uFillTx/>
          <a:latin typeface="Gill Sans"/>
          <a:ea typeface="Gill Sans"/>
          <a:cs typeface="Gill Sans"/>
          <a:sym typeface="Gill Sans"/>
        </a:defRPr>
      </a:lvl3pPr>
      <a:lvl4pPr marL="1676400" marR="0" indent="-419100" algn="l" defTabSz="584200" rtl="0" latinLnBrk="0">
        <a:lnSpc>
          <a:spcPct val="100000"/>
        </a:lnSpc>
        <a:spcBef>
          <a:spcPts val="4200"/>
        </a:spcBef>
        <a:spcAft>
          <a:spcPts val="0"/>
        </a:spcAft>
        <a:buClrTx/>
        <a:buSzPct val="30000"/>
        <a:buFontTx/>
        <a:buBlip>
          <a:blip r:embed="rId3"/>
        </a:buBlip>
        <a:tabLst/>
        <a:defRPr b="0" baseline="0" cap="none" i="0" spc="0" strike="noStrike" sz="3400" u="none">
          <a:ln>
            <a:noFill/>
          </a:ln>
          <a:solidFill>
            <a:srgbClr val="606060"/>
          </a:solidFill>
          <a:uFillTx/>
          <a:latin typeface="Gill Sans"/>
          <a:ea typeface="Gill Sans"/>
          <a:cs typeface="Gill Sans"/>
          <a:sym typeface="Gill Sans"/>
        </a:defRPr>
      </a:lvl4pPr>
      <a:lvl5pPr marL="2095500" marR="0" indent="-419100" algn="l" defTabSz="584200" rtl="0" latinLnBrk="0">
        <a:lnSpc>
          <a:spcPct val="100000"/>
        </a:lnSpc>
        <a:spcBef>
          <a:spcPts val="4200"/>
        </a:spcBef>
        <a:spcAft>
          <a:spcPts val="0"/>
        </a:spcAft>
        <a:buClrTx/>
        <a:buSzPct val="30000"/>
        <a:buFontTx/>
        <a:buBlip>
          <a:blip r:embed="rId3"/>
        </a:buBlip>
        <a:tabLst/>
        <a:defRPr b="0" baseline="0" cap="none" i="0" spc="0" strike="noStrike" sz="3400" u="none">
          <a:ln>
            <a:noFill/>
          </a:ln>
          <a:solidFill>
            <a:srgbClr val="606060"/>
          </a:solidFill>
          <a:uFillTx/>
          <a:latin typeface="Gill Sans"/>
          <a:ea typeface="Gill Sans"/>
          <a:cs typeface="Gill Sans"/>
          <a:sym typeface="Gill Sans"/>
        </a:defRPr>
      </a:lvl5pPr>
      <a:lvl6pPr marL="2514600" marR="0" indent="-419100" algn="l" defTabSz="584200" rtl="0" latinLnBrk="0">
        <a:lnSpc>
          <a:spcPct val="100000"/>
        </a:lnSpc>
        <a:spcBef>
          <a:spcPts val="4200"/>
        </a:spcBef>
        <a:spcAft>
          <a:spcPts val="0"/>
        </a:spcAft>
        <a:buClrTx/>
        <a:buSzPct val="30000"/>
        <a:buFontTx/>
        <a:buBlip>
          <a:blip r:embed="rId3"/>
        </a:buBlip>
        <a:tabLst/>
        <a:defRPr b="0" baseline="0" cap="none" i="0" spc="0" strike="noStrike" sz="3400" u="none">
          <a:ln>
            <a:noFill/>
          </a:ln>
          <a:solidFill>
            <a:srgbClr val="606060"/>
          </a:solidFill>
          <a:uFillTx/>
          <a:latin typeface="Gill Sans"/>
          <a:ea typeface="Gill Sans"/>
          <a:cs typeface="Gill Sans"/>
          <a:sym typeface="Gill Sans"/>
        </a:defRPr>
      </a:lvl6pPr>
      <a:lvl7pPr marL="2933700" marR="0" indent="-419100" algn="l" defTabSz="584200" rtl="0" latinLnBrk="0">
        <a:lnSpc>
          <a:spcPct val="100000"/>
        </a:lnSpc>
        <a:spcBef>
          <a:spcPts val="4200"/>
        </a:spcBef>
        <a:spcAft>
          <a:spcPts val="0"/>
        </a:spcAft>
        <a:buClrTx/>
        <a:buSzPct val="30000"/>
        <a:buFontTx/>
        <a:buBlip>
          <a:blip r:embed="rId3"/>
        </a:buBlip>
        <a:tabLst/>
        <a:defRPr b="0" baseline="0" cap="none" i="0" spc="0" strike="noStrike" sz="3400" u="none">
          <a:ln>
            <a:noFill/>
          </a:ln>
          <a:solidFill>
            <a:srgbClr val="606060"/>
          </a:solidFill>
          <a:uFillTx/>
          <a:latin typeface="Gill Sans"/>
          <a:ea typeface="Gill Sans"/>
          <a:cs typeface="Gill Sans"/>
          <a:sym typeface="Gill Sans"/>
        </a:defRPr>
      </a:lvl7pPr>
      <a:lvl8pPr marL="3352800" marR="0" indent="-419100" algn="l" defTabSz="584200" rtl="0" latinLnBrk="0">
        <a:lnSpc>
          <a:spcPct val="100000"/>
        </a:lnSpc>
        <a:spcBef>
          <a:spcPts val="4200"/>
        </a:spcBef>
        <a:spcAft>
          <a:spcPts val="0"/>
        </a:spcAft>
        <a:buClrTx/>
        <a:buSzPct val="30000"/>
        <a:buFontTx/>
        <a:buBlip>
          <a:blip r:embed="rId3"/>
        </a:buBlip>
        <a:tabLst/>
        <a:defRPr b="0" baseline="0" cap="none" i="0" spc="0" strike="noStrike" sz="3400" u="none">
          <a:ln>
            <a:noFill/>
          </a:ln>
          <a:solidFill>
            <a:srgbClr val="606060"/>
          </a:solidFill>
          <a:uFillTx/>
          <a:latin typeface="Gill Sans"/>
          <a:ea typeface="Gill Sans"/>
          <a:cs typeface="Gill Sans"/>
          <a:sym typeface="Gill Sans"/>
        </a:defRPr>
      </a:lvl8pPr>
      <a:lvl9pPr marL="3771900" marR="0" indent="-419100" algn="l" defTabSz="584200" rtl="0" latinLnBrk="0">
        <a:lnSpc>
          <a:spcPct val="100000"/>
        </a:lnSpc>
        <a:spcBef>
          <a:spcPts val="4200"/>
        </a:spcBef>
        <a:spcAft>
          <a:spcPts val="0"/>
        </a:spcAft>
        <a:buClrTx/>
        <a:buSzPct val="30000"/>
        <a:buFontTx/>
        <a:buBlip>
          <a:blip r:embed="rId3"/>
        </a:buBlip>
        <a:tabLst/>
        <a:defRPr b="0" baseline="0" cap="none" i="0" spc="0" strike="noStrike" sz="3400" u="none">
          <a:ln>
            <a:noFill/>
          </a:ln>
          <a:solidFill>
            <a:srgbClr val="606060"/>
          </a:solidFill>
          <a:uFillTx/>
          <a:latin typeface="Gill Sans"/>
          <a:ea typeface="Gill Sans"/>
          <a:cs typeface="Gill Sans"/>
          <a:sym typeface="Gill Sans"/>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Can the social sciences be trusted?"/>
          <p:cNvSpPr txBox="1"/>
          <p:nvPr>
            <p:ph type="ctrTitle"/>
          </p:nvPr>
        </p:nvSpPr>
        <p:spPr>
          <a:prstGeom prst="rect">
            <a:avLst/>
          </a:prstGeom>
        </p:spPr>
        <p:txBody>
          <a:bodyPr/>
          <a:lstStyle/>
          <a:p>
            <a:pPr/>
            <a:r>
              <a:t>Can the social sciences be trusted?</a:t>
            </a:r>
          </a:p>
        </p:txBody>
      </p:sp>
      <p:sp>
        <p:nvSpPr>
          <p:cNvPr id="132" name="Paul Yowell"/>
          <p:cNvSpPr txBox="1"/>
          <p:nvPr>
            <p:ph type="subTitle" sz="quarter" idx="1"/>
          </p:nvPr>
        </p:nvSpPr>
        <p:spPr>
          <a:prstGeom prst="rect">
            <a:avLst/>
          </a:prstGeom>
        </p:spPr>
        <p:txBody>
          <a:bodyPr/>
          <a:lstStyle/>
          <a:p>
            <a:pPr/>
            <a:r>
              <a:t>Paul Yowell</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The biomedical and social sciences are facing a widespread crisis, with published ﬁndings failing to replicate at an alarming rate. Often, such failures to replicate are associated with claims of huge eﬀects from subtle, sometimes even preposterous, interventions. Further, the primary evidence adduced for these claims is one or more comparisons that are anointed ‘statistically signiﬁcant’—typically deﬁned as comparisons with p-values less than the conventional 0.05 threshold relative to the sharp point null hypothesis of zero eﬀect and zero systematic error.”"/>
          <p:cNvSpPr txBox="1"/>
          <p:nvPr>
            <p:ph type="body" idx="1"/>
          </p:nvPr>
        </p:nvSpPr>
        <p:spPr>
          <a:prstGeom prst="rect">
            <a:avLst/>
          </a:prstGeom>
        </p:spPr>
        <p:txBody>
          <a:bodyPr/>
          <a:lstStyle>
            <a:lvl1pPr>
              <a:buBlip>
                <a:blip r:embed="rId2"/>
              </a:buBlip>
            </a:lvl1pPr>
          </a:lstStyle>
          <a:p>
            <a:pPr/>
            <a:r>
              <a:t>“The biomedical and social sciences are facing a widespread crisis, with published ﬁndings failing to replicate at an alarming rate. Often, such failures to replicate are associated with claims of huge eﬀects from subtle, sometimes even preposterous, interventions. Further, the primary evidence adduced for these claims is one or more comparisons that are anointed ‘statistically signiﬁcant’—typically deﬁned as comparisons with p-values less than the conventional 0.05 threshold relative to the sharp point null hypothesis of zero eﬀect and zero systematic error.”</a:t>
            </a:r>
          </a:p>
        </p:txBody>
      </p:sp>
      <p:sp>
        <p:nvSpPr>
          <p:cNvPr id="159" name="McShane, Gelman et al, ‘Abandon Statistical Significance’ (forthcoming in The American Statistician)"/>
          <p:cNvSpPr txBox="1"/>
          <p:nvPr>
            <p:ph type="title"/>
          </p:nvPr>
        </p:nvSpPr>
        <p:spPr>
          <a:prstGeom prst="rect">
            <a:avLst/>
          </a:prstGeom>
        </p:spPr>
        <p:txBody>
          <a:bodyPr/>
          <a:lstStyle/>
          <a:p>
            <a:pPr defTabSz="397256">
              <a:defRPr sz="4352"/>
            </a:pPr>
            <a:r>
              <a:t>McShane, Gelman et al, ‘Abandon Statistical Significance’ (forthcoming in </a:t>
            </a:r>
            <a:r>
              <a:rPr i="1">
                <a:latin typeface="Gill Sans"/>
                <a:ea typeface="Gill Sans"/>
                <a:cs typeface="Gill Sans"/>
                <a:sym typeface="Gill Sans"/>
              </a:rPr>
              <a:t>The American Statistician)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Gelman (Cont)"/>
          <p:cNvSpPr txBox="1"/>
          <p:nvPr>
            <p:ph type="title"/>
          </p:nvPr>
        </p:nvSpPr>
        <p:spPr>
          <a:prstGeom prst="rect">
            <a:avLst/>
          </a:prstGeom>
        </p:spPr>
        <p:txBody>
          <a:bodyPr/>
          <a:lstStyle/>
          <a:p>
            <a:pPr/>
            <a:r>
              <a:t>Gelman (Cont)</a:t>
            </a:r>
          </a:p>
        </p:txBody>
      </p:sp>
      <p:sp>
        <p:nvSpPr>
          <p:cNvPr id="162" name="“Indeed, the status quo is that p &lt; 0.05 is deemed as strong evidence in favor of a scientiﬁc theory and is required not only for a result to be published but even for it to be taken seriously. Speciﬁcally, statistical signiﬁcance serves as a lexicographic decision rule whereby any result is ﬁrst required to have a p-value that attains the 0.05 threshold and only then is consideration—often scant—given to such factors as related prior evidence, plausibility of mechanism, study design and data quality, real world costs and beneﬁts, novelty of ﬁnding, and other factors that vary by research domain [currently treated as ‘subordinate factors’].”"/>
          <p:cNvSpPr txBox="1"/>
          <p:nvPr>
            <p:ph type="body" idx="1"/>
          </p:nvPr>
        </p:nvSpPr>
        <p:spPr>
          <a:xfrm>
            <a:off x="495300" y="3035300"/>
            <a:ext cx="11988800" cy="5727700"/>
          </a:xfrm>
          <a:prstGeom prst="rect">
            <a:avLst/>
          </a:prstGeom>
        </p:spPr>
        <p:txBody>
          <a:bodyPr/>
          <a:lstStyle>
            <a:lvl1pPr>
              <a:buBlip>
                <a:blip r:embed="rId2"/>
              </a:buBlip>
            </a:lvl1pPr>
          </a:lstStyle>
          <a:p>
            <a:pPr/>
            <a:r>
              <a:t>“Indeed, the status quo is that p &lt; 0.05 is deemed as strong evidence in favor of a scientiﬁc theory and is required not only for a result to be published but even for it to be taken seriously. Speciﬁcally, statistical signiﬁcance serves as a lexicographic decision rule whereby any result is ﬁrst required to have a p-value that attains the 0.05 threshold and only then is consideration—often scant—given to such factors as related prior evidence, plausibility of mechanism, study design and data quality, real world costs and beneﬁts, novelty of ﬁnding, and other factors that vary by research domain [currently treated as ‘subordinate factors’].”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Gelman (Cont.)"/>
          <p:cNvSpPr txBox="1"/>
          <p:nvPr>
            <p:ph type="title"/>
          </p:nvPr>
        </p:nvSpPr>
        <p:spPr>
          <a:prstGeom prst="rect">
            <a:avLst/>
          </a:prstGeom>
        </p:spPr>
        <p:txBody>
          <a:bodyPr/>
          <a:lstStyle/>
          <a:p>
            <a:pPr/>
            <a:r>
              <a:t>Gelman (Cont.)</a:t>
            </a:r>
          </a:p>
        </p:txBody>
      </p:sp>
      <p:sp>
        <p:nvSpPr>
          <p:cNvPr id="165" name="&quot;In particular, we propose to abandon statistical signiﬁcance, to drop the null hypothesis signiﬁcance testing (NHST) paradigm—and the p-value thresholds intrinsic to it—as the default statistical paradigm for research, publication, and discovery in the biomedical and social sciences.”"/>
          <p:cNvSpPr txBox="1"/>
          <p:nvPr>
            <p:ph type="body" idx="1"/>
          </p:nvPr>
        </p:nvSpPr>
        <p:spPr>
          <a:prstGeom prst="rect">
            <a:avLst/>
          </a:prstGeom>
        </p:spPr>
        <p:txBody>
          <a:bodyPr/>
          <a:lstStyle>
            <a:lvl1pPr>
              <a:buBlip>
                <a:blip r:embed="rId2"/>
              </a:buBlip>
            </a:lvl1pPr>
          </a:lstStyle>
          <a:p>
            <a:pPr/>
            <a:r>
              <a:t>"In particular, we propose to abandon statistical signiﬁcance, to drop the null hypothesis signiﬁcance testing (NHST) paradigm—and the p-value thresholds intrinsic to it—as the default statistical paradigm for research, publication, and discovery in the biomedical and social sciences.”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Gelman (Cont)"/>
          <p:cNvSpPr txBox="1"/>
          <p:nvPr>
            <p:ph type="title"/>
          </p:nvPr>
        </p:nvSpPr>
        <p:spPr>
          <a:prstGeom prst="rect">
            <a:avLst/>
          </a:prstGeom>
        </p:spPr>
        <p:txBody>
          <a:bodyPr/>
          <a:lstStyle/>
          <a:p>
            <a:pPr/>
            <a:r>
              <a:t>Gelman (Cont)</a:t>
            </a:r>
          </a:p>
        </p:txBody>
      </p:sp>
      <p:sp>
        <p:nvSpPr>
          <p:cNvPr id="168" name="“Speciﬁcally, rather than allowing statistical signiﬁcance as determined by p &lt; 0.05 (or some other threshold whether based on p-values, conﬁdence intervals, Bayes factors, or some other purely statistical measure) to serve as a lexicographic decision rule in scientiﬁc publication and statistical decision making more broadly, we propose that the p-value be demoted from its threshold screening role and instead, treated continuously, be considered along with the currently subordinate factors as just one among many pieces of evidence.”"/>
          <p:cNvSpPr txBox="1"/>
          <p:nvPr>
            <p:ph type="body" idx="1"/>
          </p:nvPr>
        </p:nvSpPr>
        <p:spPr>
          <a:prstGeom prst="rect">
            <a:avLst/>
          </a:prstGeom>
        </p:spPr>
        <p:txBody>
          <a:bodyPr/>
          <a:lstStyle/>
          <a:p>
            <a:pPr>
              <a:buBlip>
                <a:blip r:embed="rId2"/>
              </a:buBlip>
            </a:pPr>
            <a:r>
              <a:t>“Speciﬁcally, rather than allowing statistical signiﬁcance as determined by p &lt; 0.05 (or some other threshold whether based on p-values, conﬁdence intervals, Bayes factors, or some other purely statistical measure) to serve as a lexicographic decision rule in scientiﬁc publication and statistical decision making more broadly, </a:t>
            </a:r>
            <a:r>
              <a:rPr b="1"/>
              <a:t>we propose that the p-value be demoted from its threshold screening role and instead, treated continuously, be considered along with the currently subordinate factors as just one among many pieces of evidence.</a:t>
            </a:r>
            <a:r>
              <a:t>”</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Briggs et al, ‘The Replacement for HYpothesis testing’"/>
          <p:cNvSpPr txBox="1"/>
          <p:nvPr>
            <p:ph type="title"/>
          </p:nvPr>
        </p:nvSpPr>
        <p:spPr>
          <a:prstGeom prst="rect">
            <a:avLst/>
          </a:prstGeom>
        </p:spPr>
        <p:txBody>
          <a:bodyPr/>
          <a:lstStyle>
            <a:lvl1pPr defTabSz="572516">
              <a:defRPr sz="6272"/>
            </a:lvl1pPr>
          </a:lstStyle>
          <a:p>
            <a:pPr/>
            <a:r>
              <a:t>Briggs et al, ‘The Replacement for HYpothesis testing’ </a:t>
            </a:r>
          </a:p>
        </p:txBody>
      </p:sp>
      <p:sp>
        <p:nvSpPr>
          <p:cNvPr id="171" name="“The majority—which includes all users of statistical models, not just careful academics—treat p-values like ritual, e.g. Gigerenzer (2004). If the p-value is less than the magic number, a theory has been proved. It does not matter that frequentist statistical theory insists that this is not so. It is what everybody believes. And the belief is impossible to eradicate. For that reason alone, it’s time to retire p-values.”"/>
          <p:cNvSpPr txBox="1"/>
          <p:nvPr>
            <p:ph type="body" idx="1"/>
          </p:nvPr>
        </p:nvSpPr>
        <p:spPr>
          <a:prstGeom prst="rect">
            <a:avLst/>
          </a:prstGeom>
        </p:spPr>
        <p:txBody>
          <a:bodyPr/>
          <a:lstStyle>
            <a:lvl1pPr>
              <a:buBlip>
                <a:blip r:embed="rId2"/>
              </a:buBlip>
            </a:lvl1pPr>
          </a:lstStyle>
          <a:p>
            <a:pPr/>
            <a:r>
              <a:t>“The majority—which includes all users of statistical models, not just careful academics—treat p-values like ritual, e.g. Gigerenzer (2004). If the p-value is less than the magic number, a theory has been proved. It does not matter that frequentist statistical theory insists that this is not so. It is what everybody believes. And the belief is impossible to eradicate. For that reason alone, it’s time to retire p-values.”</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Creative research systems’ —software company for surveys"/>
          <p:cNvSpPr txBox="1"/>
          <p:nvPr>
            <p:ph type="title"/>
          </p:nvPr>
        </p:nvSpPr>
        <p:spPr>
          <a:prstGeom prst="rect">
            <a:avLst/>
          </a:prstGeom>
        </p:spPr>
        <p:txBody>
          <a:bodyPr/>
          <a:lstStyle>
            <a:lvl1pPr defTabSz="525779">
              <a:defRPr sz="5760"/>
            </a:lvl1pPr>
          </a:lstStyle>
          <a:p>
            <a:pPr/>
            <a:r>
              <a:t>‘Creative research systems’ —software company for surveys</a:t>
            </a:r>
          </a:p>
        </p:txBody>
      </p:sp>
      <p:sp>
        <p:nvSpPr>
          <p:cNvPr id="174" name="“In normal English, ‘significant’ means important, while in Statistics ‘significant’ means probably true (not due to chance). A research finding may be true without being important. When statisticians say a result is 'highly significant’ they mean it is very probably true. They do not (necessarily) mean it is highly important.’ (from website)…"/>
          <p:cNvSpPr txBox="1"/>
          <p:nvPr>
            <p:ph type="body" idx="1"/>
          </p:nvPr>
        </p:nvSpPr>
        <p:spPr>
          <a:prstGeom prst="rect">
            <a:avLst/>
          </a:prstGeom>
        </p:spPr>
        <p:txBody>
          <a:bodyPr/>
          <a:lstStyle/>
          <a:p>
            <a:pPr marL="339470" indent="-339470" defTabSz="473201">
              <a:spcBef>
                <a:spcPts val="3400"/>
              </a:spcBef>
              <a:buBlip>
                <a:blip r:embed="rId2"/>
              </a:buBlip>
              <a:defRPr sz="2754"/>
            </a:pPr>
            <a:r>
              <a:t>“In normal English, ‘significant’ means important, while in Statistics ‘significant’ means probably true (not due to chance). A research finding may be true without being important. When statisticians say a result is 'highly significant’ they mean it is very probably true. They do not (necessarily) mean it is highly important.’ (from website)</a:t>
            </a:r>
          </a:p>
          <a:p>
            <a:pPr marL="339470" indent="-339470" defTabSz="473201">
              <a:spcBef>
                <a:spcPts val="3400"/>
              </a:spcBef>
              <a:buBlip>
                <a:blip r:embed="rId2"/>
              </a:buBlip>
              <a:defRPr sz="2754"/>
            </a:pPr>
            <a:r>
              <a:t>“Significance levels show you how likely a pattern in your data is due to chance. The most common level, used to mean something is good enough to be believed, is .95. </a:t>
            </a:r>
            <a:r>
              <a:rPr b="1"/>
              <a:t>This means that the finding has a 95% chance of being true. </a:t>
            </a:r>
            <a:r>
              <a:t>However, this value is also used in a misleading way. No statistical package will show you "95%" or ".95" to indicate this level. Instead it will show you ".05," meaning that </a:t>
            </a:r>
            <a:r>
              <a:rPr b="1"/>
              <a:t>the finding has a five percent (.05) chance of not being true, which is the converse of a 95% chance of being true</a:t>
            </a:r>
            <a:r>
              <a:t>.”</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Petition to Abandon / Retire Statistical Significance"/>
          <p:cNvSpPr txBox="1"/>
          <p:nvPr>
            <p:ph type="title"/>
          </p:nvPr>
        </p:nvSpPr>
        <p:spPr>
          <a:prstGeom prst="rect">
            <a:avLst/>
          </a:prstGeom>
        </p:spPr>
        <p:txBody>
          <a:bodyPr/>
          <a:lstStyle/>
          <a:p>
            <a:pPr/>
            <a:r>
              <a:t>Petition to Abandon / Retire Statistical Significance</a:t>
            </a:r>
          </a:p>
        </p:txBody>
      </p:sp>
      <p:sp>
        <p:nvSpPr>
          <p:cNvPr id="177" name="Forthcoming paper in Nature…"/>
          <p:cNvSpPr txBox="1"/>
          <p:nvPr>
            <p:ph type="body" idx="1"/>
          </p:nvPr>
        </p:nvSpPr>
        <p:spPr>
          <a:prstGeom prst="rect">
            <a:avLst/>
          </a:prstGeom>
        </p:spPr>
        <p:txBody>
          <a:bodyPr/>
          <a:lstStyle/>
          <a:p>
            <a:pPr>
              <a:buBlip>
                <a:blip r:embed="rId2"/>
              </a:buBlip>
            </a:pPr>
            <a:r>
              <a:t>Forthcoming paper in Nature </a:t>
            </a:r>
          </a:p>
          <a:p>
            <a:pPr>
              <a:buBlip>
                <a:blip r:embed="rId2"/>
              </a:buBlip>
            </a:pPr>
            <a:r>
              <a:t>Authors collecting signatures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USe of social science in legal cases"/>
          <p:cNvSpPr txBox="1"/>
          <p:nvPr>
            <p:ph type="title"/>
          </p:nvPr>
        </p:nvSpPr>
        <p:spPr>
          <a:prstGeom prst="rect">
            <a:avLst/>
          </a:prstGeom>
        </p:spPr>
        <p:txBody>
          <a:bodyPr/>
          <a:lstStyle/>
          <a:p>
            <a:pPr/>
            <a:r>
              <a:t>USe of social science in legal cases </a:t>
            </a:r>
          </a:p>
        </p:txBody>
      </p:sp>
      <p:sp>
        <p:nvSpPr>
          <p:cNvPr id="135" name="Discrimination cases: what is the reason for different outcomes among different groups?…"/>
          <p:cNvSpPr txBox="1"/>
          <p:nvPr>
            <p:ph type="body" idx="1"/>
          </p:nvPr>
        </p:nvSpPr>
        <p:spPr>
          <a:prstGeom prst="rect">
            <a:avLst/>
          </a:prstGeom>
        </p:spPr>
        <p:txBody>
          <a:bodyPr/>
          <a:lstStyle/>
          <a:p>
            <a:pPr>
              <a:buBlip>
                <a:blip r:embed="rId2"/>
              </a:buBlip>
            </a:pPr>
            <a:r>
              <a:t>Discrimination cases: what is the reason for different outcomes among different groups?</a:t>
            </a:r>
          </a:p>
          <a:p>
            <a:pPr>
              <a:buBlip>
                <a:blip r:embed="rId2"/>
              </a:buBlip>
            </a:pPr>
            <a:r>
              <a:t>Constitutional cases: what effects will legislation produce, with regard to benefits and costs?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Examples of questions asked in constitutional cases"/>
          <p:cNvSpPr txBox="1"/>
          <p:nvPr>
            <p:ph type="title"/>
          </p:nvPr>
        </p:nvSpPr>
        <p:spPr>
          <a:prstGeom prst="rect">
            <a:avLst/>
          </a:prstGeom>
        </p:spPr>
        <p:txBody>
          <a:bodyPr/>
          <a:lstStyle>
            <a:lvl1pPr defTabSz="572516">
              <a:defRPr sz="6272"/>
            </a:lvl1pPr>
          </a:lstStyle>
          <a:p>
            <a:pPr/>
            <a:r>
              <a:t>Examples of questions asked in constitutional cases </a:t>
            </a:r>
          </a:p>
        </p:txBody>
      </p:sp>
      <p:sp>
        <p:nvSpPr>
          <p:cNvPr id="138" name="Does playing violent video games cause violent action (or other negative social effects)?…"/>
          <p:cNvSpPr txBox="1"/>
          <p:nvPr>
            <p:ph type="body" idx="1"/>
          </p:nvPr>
        </p:nvSpPr>
        <p:spPr>
          <a:prstGeom prst="rect">
            <a:avLst/>
          </a:prstGeom>
        </p:spPr>
        <p:txBody>
          <a:bodyPr/>
          <a:lstStyle/>
          <a:p>
            <a:pPr>
              <a:buBlip>
                <a:blip r:embed="rId2"/>
              </a:buBlip>
            </a:pPr>
            <a:r>
              <a:t>Does playing violent video games cause violent action (or other negative social effects)?</a:t>
            </a:r>
          </a:p>
          <a:p>
            <a:pPr>
              <a:buBlip>
                <a:blip r:embed="rId2"/>
              </a:buBlip>
            </a:pPr>
            <a:r>
              <a:t>Does ‘second-hand smoke’ in public spaces cause cancer (or other negative health effects)?</a:t>
            </a:r>
          </a:p>
          <a:p>
            <a:pPr>
              <a:buBlip>
                <a:blip r:embed="rId2"/>
              </a:buBlip>
            </a:pPr>
            <a:r>
              <a:t>Does legalising doctor-assisted suicide created pressure on the elderly and vulnerable to end their lives?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Proportionality and balancing tests"/>
          <p:cNvSpPr txBox="1"/>
          <p:nvPr>
            <p:ph type="title"/>
          </p:nvPr>
        </p:nvSpPr>
        <p:spPr>
          <a:prstGeom prst="rect">
            <a:avLst/>
          </a:prstGeom>
        </p:spPr>
        <p:txBody>
          <a:bodyPr/>
          <a:lstStyle/>
          <a:p>
            <a:pPr/>
            <a:r>
              <a:t>Proportionality and balancing tests</a:t>
            </a:r>
          </a:p>
        </p:txBody>
      </p:sp>
      <p:sp>
        <p:nvSpPr>
          <p:cNvPr id="141" name="1) Legitimacy: Does the legislative measure pursue a legitimate aim?…"/>
          <p:cNvSpPr txBox="1"/>
          <p:nvPr>
            <p:ph type="body" idx="1"/>
          </p:nvPr>
        </p:nvSpPr>
        <p:spPr>
          <a:prstGeom prst="rect">
            <a:avLst/>
          </a:prstGeom>
        </p:spPr>
        <p:txBody>
          <a:bodyPr/>
          <a:lstStyle/>
          <a:p>
            <a:pPr marL="393954" indent="-393954" defTabSz="549148">
              <a:spcBef>
                <a:spcPts val="3900"/>
              </a:spcBef>
              <a:buBlip>
                <a:blip r:embed="rId2"/>
              </a:buBlip>
              <a:defRPr sz="3196"/>
            </a:pPr>
            <a:r>
              <a:t>1) Legitimacy: Does the legislative measure pursue a legitimate aim?</a:t>
            </a:r>
          </a:p>
          <a:p>
            <a:pPr marL="393954" indent="-393954" defTabSz="549148">
              <a:spcBef>
                <a:spcPts val="3900"/>
              </a:spcBef>
              <a:buBlip>
                <a:blip r:embed="rId2"/>
              </a:buBlip>
              <a:defRPr sz="3196"/>
            </a:pPr>
            <a:r>
              <a:t>2) Suitability (or rationality): Are the means chosen by the legislature suitable for the intended purpose?</a:t>
            </a:r>
          </a:p>
          <a:p>
            <a:pPr marL="393954" indent="-393954" defTabSz="549148">
              <a:spcBef>
                <a:spcPts val="3900"/>
              </a:spcBef>
              <a:buBlip>
                <a:blip r:embed="rId2"/>
              </a:buBlip>
              <a:defRPr sz="3196"/>
            </a:pPr>
            <a:r>
              <a:t>3) Necessity (or minimal impairment): Are other less restrictive means capable of producing the same result?</a:t>
            </a:r>
          </a:p>
          <a:p>
            <a:pPr marL="393954" indent="-393954" defTabSz="549148">
              <a:spcBef>
                <a:spcPts val="3900"/>
              </a:spcBef>
              <a:buBlip>
                <a:blip r:embed="rId2"/>
              </a:buBlip>
              <a:defRPr sz="3196"/>
            </a:pPr>
            <a:r>
              <a:t>4) Balancing (or proportionality stricto sensu): Does the measure strike an appropriate balance between the governmental interest and the burden on the individual right (or interest protected by the right)?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The role of empirical research"/>
          <p:cNvSpPr txBox="1"/>
          <p:nvPr>
            <p:ph type="title"/>
          </p:nvPr>
        </p:nvSpPr>
        <p:spPr>
          <a:prstGeom prst="rect">
            <a:avLst/>
          </a:prstGeom>
        </p:spPr>
        <p:txBody>
          <a:bodyPr/>
          <a:lstStyle/>
          <a:p>
            <a:pPr/>
            <a:r>
              <a:t>The role of empirical research </a:t>
            </a:r>
          </a:p>
        </p:txBody>
      </p:sp>
      <p:sp>
        <p:nvSpPr>
          <p:cNvPr id="144" name="“In determining proportionality, [a court] must determine the actual connection between the objective and what the law will in fact achieve; the actual degree to which it impairs the right; and whether the actual benefit which the law is calculated to achieve outweighs the actual seriousness of the limitation of the right. In short, [this] is an exercise based on the facts of the law at issue and the proof offered of its justification, not on abstractions.” (RJR-MacDonald, Inc. v Canada [1994] 1 S.C.R. 311 [133])"/>
          <p:cNvSpPr txBox="1"/>
          <p:nvPr>
            <p:ph type="body" idx="1"/>
          </p:nvPr>
        </p:nvSpPr>
        <p:spPr>
          <a:prstGeom prst="rect">
            <a:avLst/>
          </a:prstGeom>
        </p:spPr>
        <p:txBody>
          <a:bodyPr/>
          <a:lstStyle/>
          <a:p>
            <a:pPr>
              <a:buBlip>
                <a:blip r:embed="rId2"/>
              </a:buBlip>
            </a:pPr>
            <a:r>
              <a:t>“In determining proportionality, [a court] </a:t>
            </a:r>
            <a:r>
              <a:rPr b="1"/>
              <a:t>must determine the actual connection between the objective and what the law will in fact achieve; the actual degree to which it impairs the right; and whether the actual benefit which the law is calculated to achieve outweighs the actual seriousness of the limitation of the right.</a:t>
            </a:r>
            <a:r>
              <a:t> In short, [this] is an exercise based on the facts of the law at issue and the proof offered of its justification, not on abstractions.” (RJR-MacDonald, Inc. v Canada [1994] 1 S.C.R. 311 [133])</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Video Software Dealers Ass'n v Schwarzenegger (9th Circuit court of appeal 2009)"/>
          <p:cNvSpPr txBox="1"/>
          <p:nvPr>
            <p:ph type="title"/>
          </p:nvPr>
        </p:nvSpPr>
        <p:spPr>
          <a:prstGeom prst="rect">
            <a:avLst/>
          </a:prstGeom>
        </p:spPr>
        <p:txBody>
          <a:bodyPr/>
          <a:lstStyle>
            <a:lvl1pPr defTabSz="397256">
              <a:defRPr sz="4352"/>
            </a:lvl1pPr>
          </a:lstStyle>
          <a:p>
            <a:pPr/>
            <a:r>
              <a:t>Video Software Dealers Ass'n v Schwarzenegger (9th Circuit court of appeal 2009)</a:t>
            </a:r>
          </a:p>
        </p:txBody>
      </p:sp>
      <p:sp>
        <p:nvSpPr>
          <p:cNvPr id="147" name="“Nearly all of the research is based on correlation, not evidence of causation, and most of the studies suffer from significant, admitted flaws in methodology as they relate to the State’s claimed interest. None of the research establishes or suggests a causal link between minors playing violent video games and actual psychological or neurological harm, and inferences to that effect would not be reasonable. In fact, some of the studies caution against inferring causation. Although we do not require the State to demonstrate a ‘scientific certainty,’ the State must come forward with more than it has. As a result, the State has not met its burden to demonstrate a compelling interest.”"/>
          <p:cNvSpPr txBox="1"/>
          <p:nvPr>
            <p:ph type="body" idx="1"/>
          </p:nvPr>
        </p:nvSpPr>
        <p:spPr>
          <a:prstGeom prst="rect">
            <a:avLst/>
          </a:prstGeom>
        </p:spPr>
        <p:txBody>
          <a:bodyPr/>
          <a:lstStyle/>
          <a:p>
            <a:pPr marL="406527" indent="-406527" defTabSz="566674">
              <a:spcBef>
                <a:spcPts val="4000"/>
              </a:spcBef>
              <a:buBlip>
                <a:blip r:embed="rId2"/>
              </a:buBlip>
              <a:defRPr sz="3298"/>
            </a:pPr>
            <a:r>
              <a:t>“</a:t>
            </a:r>
            <a:r>
              <a:rPr b="1"/>
              <a:t>Nearly all of the research is based on correlation, not evidence of causation, </a:t>
            </a:r>
            <a:r>
              <a:t>and most of the studies suffer from </a:t>
            </a:r>
            <a:r>
              <a:rPr b="1"/>
              <a:t>significant, admitted flaws in methodology</a:t>
            </a:r>
            <a:r>
              <a:t> as they relate to the State’s claimed interest. None of the research establishes or suggests </a:t>
            </a:r>
            <a:r>
              <a:rPr b="1"/>
              <a:t>a causal link</a:t>
            </a:r>
            <a:r>
              <a:t> between minors playing violent video games and actual psychological or neurological harm, and inferences to that effect would not be reasonable. In fact, some of the studies caution against inferring causation.</a:t>
            </a:r>
            <a:r>
              <a:rPr b="1"/>
              <a:t> </a:t>
            </a:r>
            <a:r>
              <a:t>Although we do not require the State to demonstrate </a:t>
            </a:r>
            <a:r>
              <a:rPr b="1"/>
              <a:t>a ‘scientific certainty,’</a:t>
            </a:r>
            <a:r>
              <a:t> the State must come forward with more than it has. As a result, the State has not met its burden to demonstrate a compelling interest.”</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incontrovertible proof of a causal relationship’"/>
          <p:cNvSpPr txBox="1"/>
          <p:nvPr>
            <p:ph type="title"/>
          </p:nvPr>
        </p:nvSpPr>
        <p:spPr>
          <a:prstGeom prst="rect">
            <a:avLst/>
          </a:prstGeom>
        </p:spPr>
        <p:txBody>
          <a:bodyPr/>
          <a:lstStyle/>
          <a:p>
            <a:pPr/>
            <a:r>
              <a:t>‘incontrovertible proof of a causal relationship’ </a:t>
            </a:r>
          </a:p>
        </p:txBody>
      </p:sp>
      <p:sp>
        <p:nvSpPr>
          <p:cNvPr id="150" name="‘[H]aving failed to come forth with incontrovertible proof of a causal relationship between the exposure to [video game] violence and subsequent psychological dysfunction, the State has not satisfied its evidentiary burden.’ Entertainment Software Ass’n v Swanson, 519 F.3d 768, 772 (8th Cir. 2008) (italics added)."/>
          <p:cNvSpPr txBox="1"/>
          <p:nvPr>
            <p:ph type="body" idx="1"/>
          </p:nvPr>
        </p:nvSpPr>
        <p:spPr>
          <a:prstGeom prst="rect">
            <a:avLst/>
          </a:prstGeom>
        </p:spPr>
        <p:txBody>
          <a:bodyPr/>
          <a:lstStyle/>
          <a:p>
            <a:pPr>
              <a:buBlip>
                <a:blip r:embed="rId2"/>
              </a:buBlip>
            </a:pPr>
            <a:r>
              <a:t>‘[H]aving failed to come forth with</a:t>
            </a:r>
            <a:r>
              <a:rPr b="1"/>
              <a:t> incontrovertible proof of a causal relationship</a:t>
            </a:r>
            <a:r>
              <a:t> between the exposure to [video game] violence and subsequent psychological dysfunction, the State has not satisfied its evidentiary burden.’ Entertainment Software Ass’n v Swanson, 519 F.3d 768, 772 (8th Cir. 2008) (italics added).</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DH Kaye, ‘Is Proof of Statistical Significance Significant?’ (1986) 61 Wash. LR 1333"/>
          <p:cNvSpPr txBox="1"/>
          <p:nvPr>
            <p:ph type="title"/>
          </p:nvPr>
        </p:nvSpPr>
        <p:spPr>
          <a:prstGeom prst="rect">
            <a:avLst/>
          </a:prstGeom>
        </p:spPr>
        <p:txBody>
          <a:bodyPr/>
          <a:lstStyle>
            <a:lvl1pPr marL="419100" indent="-419100">
              <a:lnSpc>
                <a:spcPct val="100000"/>
              </a:lnSpc>
              <a:spcBef>
                <a:spcPts val="4200"/>
              </a:spcBef>
              <a:buSzPct val="30000"/>
              <a:buBlip>
                <a:blip r:embed="rId2"/>
              </a:buBlip>
              <a:defRPr cap="none" sz="3400">
                <a:latin typeface="Gill Sans"/>
                <a:ea typeface="Gill Sans"/>
                <a:cs typeface="Gill Sans"/>
                <a:sym typeface="Gill Sans"/>
              </a:defRPr>
            </a:lvl1pPr>
          </a:lstStyle>
          <a:p>
            <a:pPr/>
            <a:r>
              <a:t>DH Kaye, ‘Is Proof of Statistical Significance Significant?’ (1986) 61 Wash. LR 1333</a:t>
            </a:r>
          </a:p>
        </p:txBody>
      </p:sp>
      <p:sp>
        <p:nvSpPr>
          <p:cNvPr id="153" name="David Kaye, co-author of the chapter on statistics in the Reference Manual for Scientific Evidence used by U.S. federal courts, has identified numerous errors in the use of statistics by courts at all levels in the United States, including the U.S. Supreme Court, revealing that many judges have a profound misunderstanding of statistical significance and related concepts."/>
          <p:cNvSpPr txBox="1"/>
          <p:nvPr>
            <p:ph type="body" idx="1"/>
          </p:nvPr>
        </p:nvSpPr>
        <p:spPr>
          <a:prstGeom prst="rect">
            <a:avLst/>
          </a:prstGeom>
        </p:spPr>
        <p:txBody>
          <a:bodyPr/>
          <a:lstStyle/>
          <a:p>
            <a:pPr>
              <a:buBlip>
                <a:blip r:embed="rId2"/>
              </a:buBlip>
            </a:pPr>
            <a:r>
              <a:t>David Kaye, co-author of the chapter on statistics in the</a:t>
            </a:r>
            <a:r>
              <a:rPr i="1"/>
              <a:t> Reference Manual for Scientific Evidence</a:t>
            </a:r>
            <a:r>
              <a:t> used by U.S. federal courts, has identified numerous errors in the use of statistics by courts at all levels in the United States, including the U.S. Supreme Court, revealing that many judges have a profound misunderstanding of statistical significance and related concepts.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Kaye (Cont)"/>
          <p:cNvSpPr txBox="1"/>
          <p:nvPr>
            <p:ph type="title"/>
          </p:nvPr>
        </p:nvSpPr>
        <p:spPr>
          <a:prstGeom prst="rect">
            <a:avLst/>
          </a:prstGeom>
        </p:spPr>
        <p:txBody>
          <a:bodyPr/>
          <a:lstStyle/>
          <a:p>
            <a:pPr/>
            <a:r>
              <a:t>Kaye (Cont)</a:t>
            </a:r>
          </a:p>
        </p:txBody>
      </p:sp>
      <p:sp>
        <p:nvSpPr>
          <p:cNvPr id="156" name="Some opinions refer to the fact that a study has statistical significance as and indication of its overall importance and quality, while others dismiss any study that is not statistically significant, concluding that, ipso facto, it has no evidentiary value whatsoever.  Some opinions treat statistical significance and p-values as directly indicating the probability that the research hypothesis is true.…"/>
          <p:cNvSpPr txBox="1"/>
          <p:nvPr>
            <p:ph type="body" idx="1"/>
          </p:nvPr>
        </p:nvSpPr>
        <p:spPr>
          <a:prstGeom prst="rect">
            <a:avLst/>
          </a:prstGeom>
        </p:spPr>
        <p:txBody>
          <a:bodyPr/>
          <a:lstStyle/>
          <a:p>
            <a:pPr>
              <a:buBlip>
                <a:blip r:embed="rId2"/>
              </a:buBlip>
            </a:pPr>
            <a:r>
              <a:t>Some opinions refer to the fact that a study has statistical significance as and indication of its overall importance and quality, while others dismiss any study that is not statistically significant, concluding that, ipso facto, it has no evidentiary value whatsoever.  Some opinions treat statistical significance and p-values as directly indicating the probability that the research hypothesis is true.</a:t>
            </a:r>
          </a:p>
          <a:p>
            <a:pPr>
              <a:buBlip>
                <a:blip r:embed="rId2"/>
              </a:buBlip>
            </a:pPr>
            <a:r>
              <a:t>Kaye argues that lawyers and expert witnesses should be precluded from using the term ‘statistical significance’, and required to explain results in other terms.  </a:t>
            </a:r>
          </a:p>
        </p:txBody>
      </p:sp>
    </p:spTree>
  </p:cSld>
  <p:clrMapOvr>
    <a:masterClrMapping/>
  </p:clrMapOvr>
  <p:transition xmlns:p14="http://schemas.microsoft.com/office/powerpoint/2010/main" spd="med" advClick="1"/>
</p:sld>
</file>

<file path=ppt/theme/_rels/theme1.xml.rels><?xml version="1.0" encoding="UTF-8"?>
<Relationships xmlns="http://schemas.openxmlformats.org/package/2006/relationships"><Relationship Id="rId1" Type="http://schemas.openxmlformats.org/officeDocument/2006/relationships/image" Target="../media/image2.png"/></Relationships>

</file>

<file path=ppt/theme/_rels/theme2.xml.rels><?xml version="1.0" encoding="UTF-8"?>
<Relationships xmlns="http://schemas.openxmlformats.org/package/2006/relationships"><Relationship Id="rId1" Type="http://schemas.openxmlformats.org/officeDocument/2006/relationships/image" Target="../media/image3.png"/></Relationships>

</file>

<file path=ppt/theme/theme1.xml><?xml version="1.0" encoding="utf-8"?>
<a:theme xmlns:a="http://schemas.openxmlformats.org/drawingml/2006/main" xmlns:r="http://schemas.openxmlformats.org/officeDocument/2006/relationships" name="New_Template3">
  <a:themeElements>
    <a:clrScheme name="New_Template3">
      <a:dk1>
        <a:srgbClr val="606060"/>
      </a:dk1>
      <a:lt1>
        <a:srgbClr val="000060"/>
      </a:lt1>
      <a:dk2>
        <a:srgbClr val="5B5854"/>
      </a:dk2>
      <a:lt2>
        <a:srgbClr val="C9C3BA"/>
      </a:lt2>
      <a:accent1>
        <a:srgbClr val="708CA5"/>
      </a:accent1>
      <a:accent2>
        <a:srgbClr val="80A7A7"/>
      </a:accent2>
      <a:accent3>
        <a:srgbClr val="98A66D"/>
      </a:accent3>
      <a:accent4>
        <a:srgbClr val="CF9E5B"/>
      </a:accent4>
      <a:accent5>
        <a:srgbClr val="C87C6D"/>
      </a:accent5>
      <a:accent6>
        <a:srgbClr val="837B9A"/>
      </a:accent6>
      <a:hlink>
        <a:srgbClr val="0000FF"/>
      </a:hlink>
      <a:folHlink>
        <a:srgbClr val="FF00FF"/>
      </a:folHlink>
    </a:clrScheme>
    <a:fontScheme name="New_Template3">
      <a:majorFont>
        <a:latin typeface="Gill Sans Light"/>
        <a:ea typeface="Gill Sans Light"/>
        <a:cs typeface="Gill Sans Light"/>
      </a:majorFont>
      <a:minorFont>
        <a:latin typeface="Gill Sans Light"/>
        <a:ea typeface="Gill Sans Light"/>
        <a:cs typeface="Gill Sans Light"/>
      </a:minorFont>
    </a:fontScheme>
    <a:fmtScheme name="New_Templat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25400" dir="5400000">
              <a:srgbClr val="000000">
                <a:alpha val="60000"/>
              </a:srgbClr>
            </a:outerShdw>
          </a:effectLst>
        </a:effectStyle>
        <a:effectStyle>
          <a:effectLst>
            <a:outerShdw sx="100000" sy="100000" kx="0" ky="0" algn="b" rotWithShape="0" blurRad="50800" dist="25400" dir="5400000">
              <a:srgbClr val="000000">
                <a:alpha val="6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outerShdw sx="100000" sy="100000" kx="0" ky="0" algn="b" rotWithShape="0" blurRad="25400" dist="12700" dir="540000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6F6A5A"/>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3">
  <a:themeElements>
    <a:clrScheme name="New_Template3">
      <a:dk1>
        <a:srgbClr val="000000"/>
      </a:dk1>
      <a:lt1>
        <a:srgbClr val="FFFFFF"/>
      </a:lt1>
      <a:dk2>
        <a:srgbClr val="5B5854"/>
      </a:dk2>
      <a:lt2>
        <a:srgbClr val="C9C3BA"/>
      </a:lt2>
      <a:accent1>
        <a:srgbClr val="708CA5"/>
      </a:accent1>
      <a:accent2>
        <a:srgbClr val="80A7A7"/>
      </a:accent2>
      <a:accent3>
        <a:srgbClr val="98A66D"/>
      </a:accent3>
      <a:accent4>
        <a:srgbClr val="CF9E5B"/>
      </a:accent4>
      <a:accent5>
        <a:srgbClr val="C87C6D"/>
      </a:accent5>
      <a:accent6>
        <a:srgbClr val="837B9A"/>
      </a:accent6>
      <a:hlink>
        <a:srgbClr val="0000FF"/>
      </a:hlink>
      <a:folHlink>
        <a:srgbClr val="FF00FF"/>
      </a:folHlink>
    </a:clrScheme>
    <a:fontScheme name="New_Template3">
      <a:majorFont>
        <a:latin typeface="Gill Sans Light"/>
        <a:ea typeface="Gill Sans Light"/>
        <a:cs typeface="Gill Sans Light"/>
      </a:majorFont>
      <a:minorFont>
        <a:latin typeface="Gill Sans Light"/>
        <a:ea typeface="Gill Sans Light"/>
        <a:cs typeface="Gill Sans Light"/>
      </a:minorFont>
    </a:fontScheme>
    <a:fmtScheme name="New_Templat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25400" dir="5400000">
              <a:srgbClr val="000000">
                <a:alpha val="60000"/>
              </a:srgbClr>
            </a:outerShdw>
          </a:effectLst>
        </a:effectStyle>
        <a:effectStyle>
          <a:effectLst>
            <a:outerShdw sx="100000" sy="100000" kx="0" ky="0" algn="b" rotWithShape="0" blurRad="50800" dist="25400" dir="5400000">
              <a:srgbClr val="000000">
                <a:alpha val="6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outerShdw sx="100000" sy="100000" kx="0" ky="0" algn="b" rotWithShape="0" blurRad="25400" dist="12700" dir="540000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6F6A5A"/>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